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13"/>
  </p:notesMasterIdLst>
  <p:sldIdLst>
    <p:sldId id="256" r:id="rId2"/>
    <p:sldId id="259" r:id="rId3"/>
    <p:sldId id="260" r:id="rId4"/>
    <p:sldId id="261" r:id="rId5"/>
    <p:sldId id="263" r:id="rId6"/>
    <p:sldId id="271" r:id="rId7"/>
    <p:sldId id="273" r:id="rId8"/>
    <p:sldId id="276" r:id="rId9"/>
    <p:sldId id="281" r:id="rId10"/>
    <p:sldId id="286" r:id="rId11"/>
    <p:sldId id="285" r:id="rId12"/>
  </p:sldIdLst>
  <p:sldSz cx="12192000" cy="6858000"/>
  <p:notesSz cx="6858000" cy="99472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6EFF8"/>
    <a:srgbClr val="C619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Estilo Médio 3 - 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1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Planilha_do_Microsoft_Excel2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8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Plan1!$A$2:$A$6</c:f>
              <c:strCache>
                <c:ptCount val="5"/>
                <c:pt idx="0">
                  <c:v>FNS TETO FEDERAL</c:v>
                </c:pt>
                <c:pt idx="1">
                  <c:v>SES HR UTI BATAYPORÃ</c:v>
                </c:pt>
                <c:pt idx="2">
                  <c:v>FMS NOVA ANDRADINA</c:v>
                </c:pt>
                <c:pt idx="3">
                  <c:v>MICRORREGIÃO</c:v>
                </c:pt>
                <c:pt idx="4">
                  <c:v>DEMAIS FONTES</c:v>
                </c:pt>
              </c:strCache>
            </c:strRef>
          </c:cat>
          <c:val>
            <c:numRef>
              <c:f>Plan1!$C$2:$C$6</c:f>
              <c:numCache>
                <c:formatCode>0%</c:formatCode>
                <c:ptCount val="5"/>
                <c:pt idx="0">
                  <c:v>0.27286298304834417</c:v>
                </c:pt>
                <c:pt idx="1">
                  <c:v>0.36551710173375707</c:v>
                </c:pt>
                <c:pt idx="2">
                  <c:v>0.31638445669418891</c:v>
                </c:pt>
                <c:pt idx="3">
                  <c:v>4.4666040945061963E-2</c:v>
                </c:pt>
                <c:pt idx="4">
                  <c:v>5.6941757864796495E-4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331148592"/>
        <c:axId val="331147416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Plan1!$A$2:$A$6</c15:sqref>
                        </c15:formulaRef>
                      </c:ext>
                    </c:extLst>
                    <c:strCache>
                      <c:ptCount val="5"/>
                      <c:pt idx="0">
                        <c:v>FNS TETO FEDERAL</c:v>
                      </c:pt>
                      <c:pt idx="1">
                        <c:v>SES HR UTI BATAYPORÃ</c:v>
                      </c:pt>
                      <c:pt idx="2">
                        <c:v>FMS NOVA ANDRADINA</c:v>
                      </c:pt>
                      <c:pt idx="3">
                        <c:v>MICRORREGIÃO</c:v>
                      </c:pt>
                      <c:pt idx="4">
                        <c:v>DEMAIS FONTES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Plan1!$B$2:$B$6</c15:sqref>
                        </c15:formulaRef>
                      </c:ext>
                    </c:extLst>
                    <c:numCache>
                      <c:formatCode>0.00</c:formatCode>
                      <c:ptCount val="5"/>
                      <c:pt idx="0">
                        <c:v>366537.5</c:v>
                      </c:pt>
                      <c:pt idx="1">
                        <c:v>491000</c:v>
                      </c:pt>
                      <c:pt idx="2">
                        <c:v>425000</c:v>
                      </c:pt>
                      <c:pt idx="3">
                        <c:v>60000</c:v>
                      </c:pt>
                      <c:pt idx="4">
                        <c:v>764.9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33114859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1147416"/>
        <c:crosses val="autoZero"/>
        <c:auto val="1"/>
        <c:lblAlgn val="ctr"/>
        <c:lblOffset val="100"/>
        <c:noMultiLvlLbl val="0"/>
      </c:catAx>
      <c:valAx>
        <c:axId val="331147416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1148592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8"/>
    </mc:Choice>
    <mc:Fallback>
      <c:style val="8"/>
    </mc:Fallback>
  </mc:AlternateContent>
  <c:chart>
    <c:autoTitleDeleted val="1"/>
    <c:plotArea>
      <c:layout>
        <c:manualLayout>
          <c:layoutTarget val="inner"/>
          <c:xMode val="edge"/>
          <c:yMode val="edge"/>
          <c:x val="9.1306269873365528E-2"/>
          <c:y val="0.13424264977385067"/>
          <c:w val="0.9036584833995448"/>
          <c:h val="0.80589175333885177"/>
        </c:manualLayout>
      </c:layout>
      <c:barChart>
        <c:barDir val="col"/>
        <c:grouping val="clustered"/>
        <c:varyColors val="0"/>
        <c:ser>
          <c:idx val="1"/>
          <c:order val="1"/>
          <c:tx>
            <c:strRef>
              <c:f>Plan1!$C$1</c:f>
              <c:strCache>
                <c:ptCount val="1"/>
                <c:pt idx="0">
                  <c:v>Série 2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32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 Black" panose="020B0A04020102020204" pitchFamily="34" charset="0"/>
                    <a:ea typeface="+mn-ea"/>
                    <a:cs typeface="+mn-cs"/>
                  </a:defRPr>
                </a:pPr>
                <a:endParaRPr lang="pt-B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layout/>
                <c15:showLeaderLines val="1"/>
                <c15:leaderLines>
                  <c:spPr>
                    <a:ln w="9525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Plan1!$A$2:$A$4</c:f>
              <c:strCache>
                <c:ptCount val="3"/>
                <c:pt idx="0">
                  <c:v>FOLHA PGTO / ENCARGOS</c:v>
                </c:pt>
                <c:pt idx="1">
                  <c:v>MÉDICOS HR / UTI</c:v>
                </c:pt>
                <c:pt idx="2">
                  <c:v>DEMAIS CUSTEIOS</c:v>
                </c:pt>
              </c:strCache>
            </c:strRef>
          </c:cat>
          <c:val>
            <c:numRef>
              <c:f>Plan1!$C$2:$C$4</c:f>
              <c:numCache>
                <c:formatCode>0%</c:formatCode>
                <c:ptCount val="3"/>
                <c:pt idx="0">
                  <c:v>0.39810831641239353</c:v>
                </c:pt>
                <c:pt idx="1">
                  <c:v>0.35441994989140374</c:v>
                </c:pt>
                <c:pt idx="2">
                  <c:v>0.24747173369620271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25"/>
        <c:axId val="331150160"/>
        <c:axId val="331152512"/>
        <c:extLst>
          <c:ext xmlns:c15="http://schemas.microsoft.com/office/drawing/2012/chart" uri="{02D57815-91ED-43cb-92C2-25804820EDAC}">
            <c15:filteredBarSeries>
              <c15:ser>
                <c:idx val="0"/>
                <c:order val="0"/>
                <c:tx>
                  <c:strRef>
                    <c:extLst>
                      <c:ext uri="{02D57815-91ED-43cb-92C2-25804820EDAC}">
                        <c15:formulaRef>
                          <c15:sqref>Plan1!$B$1</c15:sqref>
                        </c15:formulaRef>
                      </c:ext>
                    </c:extLst>
                    <c:strCache>
                      <c:ptCount val="1"/>
                      <c:pt idx="0">
                        <c:v>Série 1</c:v>
                      </c:pt>
                    </c:strCache>
                  </c:strRef>
                </c:tx>
                <c:spPr>
                  <a:solidFill>
                    <a:schemeClr val="accent6">
                      <a:tint val="77000"/>
                      <a:alpha val="70000"/>
                    </a:schemeClr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Plan1!$A$2:$A$4</c15:sqref>
                        </c15:formulaRef>
                      </c:ext>
                    </c:extLst>
                    <c:strCache>
                      <c:ptCount val="3"/>
                      <c:pt idx="0">
                        <c:v>FOLHA PGTO / ENCARGOS</c:v>
                      </c:pt>
                      <c:pt idx="1">
                        <c:v>MÉDICOS HR / UTI</c:v>
                      </c:pt>
                      <c:pt idx="2">
                        <c:v>DEMAIS CUSTEIOS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Plan1!$B$2:$B$4</c15:sqref>
                        </c15:formulaRef>
                      </c:ext>
                    </c:extLst>
                    <c:numCache>
                      <c:formatCode>0.00</c:formatCode>
                      <c:ptCount val="3"/>
                      <c:pt idx="0">
                        <c:v>563216.30000000005</c:v>
                      </c:pt>
                      <c:pt idx="1">
                        <c:v>501409</c:v>
                      </c:pt>
                      <c:pt idx="2">
                        <c:v>350106.01</c:v>
                      </c:pt>
                    </c:numCache>
                  </c:numRef>
                </c:val>
              </c15:ser>
            </c15:filteredBarSeries>
          </c:ext>
        </c:extLst>
      </c:barChart>
      <c:catAx>
        <c:axId val="3311501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15875" cap="flat" cmpd="sng" algn="ctr">
            <a:solidFill>
              <a:schemeClr val="tx1">
                <a:lumMod val="25000"/>
                <a:lumOff val="7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cap="none" spc="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1152512"/>
        <c:crosses val="autoZero"/>
        <c:auto val="1"/>
        <c:lblAlgn val="ctr"/>
        <c:lblOffset val="100"/>
        <c:noMultiLvlLbl val="0"/>
      </c:catAx>
      <c:valAx>
        <c:axId val="331152512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5000"/>
                  <a:lumOff val="9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spc="2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pt-BR"/>
          </a:p>
        </c:txPr>
        <c:crossAx val="33115016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pt-B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6">
  <a:schemeClr val="accent6"/>
</cs:colorStyle>
</file>

<file path=ppt/charts/style1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215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15875" cap="flat" cmpd="sng" algn="ctr">
        <a:solidFill>
          <a:schemeClr val="tx1">
            <a:lumMod val="25000"/>
            <a:lumOff val="75000"/>
          </a:schemeClr>
        </a:solidFill>
        <a:round/>
      </a:ln>
    </cs:spPr>
    <cs:defRPr sz="1197" kern="1200" cap="none" spc="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bg1"/>
    </cs:fontRef>
    <cs:spPr>
      <a:solidFill>
        <a:schemeClr val="tx1">
          <a:lumMod val="50000"/>
          <a:lumOff val="50000"/>
        </a:schemeClr>
      </a:solidFill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8575" cap="rnd">
        <a:solidFill>
          <a:schemeClr val="phClr">
            <a:alpha val="70000"/>
          </a:schemeClr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dk1"/>
    </cs:fontRef>
    <cs:spPr>
      <a:solidFill>
        <a:schemeClr val="phClr">
          <a:alpha val="70000"/>
        </a:schemeClr>
      </a:solidFill>
    </cs:spPr>
  </cs:dataPointMarker>
  <cs:dataPointMarkerLayout symbol="circle"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 baseline="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ajor">
      <a:schemeClr val="tx1">
        <a:lumMod val="65000"/>
        <a:lumOff val="35000"/>
      </a:schemeClr>
    </cs:fontRef>
    <cs:defRPr sz="2128" b="0" i="0" kern="1200" cap="none" spc="5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5875" cap="rnd">
        <a:solidFill>
          <a:schemeClr val="phClr"/>
        </a:solidFill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 spc="20" baseline="0"/>
  </cs:valueAxis>
  <cs:wall>
    <cs:lnRef idx="0"/>
    <cs:fillRef idx="0"/>
    <cs:effectRef idx="0"/>
    <cs:fontRef idx="minor">
      <a:schemeClr val="dk1"/>
    </cs:fontRef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C33DF72-B3AD-4733-A4A1-367FC4741930}" type="doc">
      <dgm:prSet loTypeId="urn:microsoft.com/office/officeart/2005/8/layout/pyramid2" loCatId="pyramid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6EA30864-66BA-478F-8C7F-C4FBBA2D4B78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220.000,00 - FNS TETO FEDERAL MAC</a:t>
          </a:r>
          <a:endParaRPr lang="pt-BR" sz="2400" b="1" dirty="0"/>
        </a:p>
      </dgm:t>
    </dgm:pt>
    <dgm:pt modelId="{60C959C5-CED3-41A4-AC20-175A65872337}" type="parTrans" cxnId="{7E50B6FE-FBC6-4BE8-97EC-751E126E5953}">
      <dgm:prSet/>
      <dgm:spPr/>
      <dgm:t>
        <a:bodyPr/>
        <a:lstStyle/>
        <a:p>
          <a:endParaRPr lang="pt-BR"/>
        </a:p>
      </dgm:t>
    </dgm:pt>
    <dgm:pt modelId="{170FDD54-CB3B-49AD-916A-24FC1D57F926}" type="sibTrans" cxnId="{7E50B6FE-FBC6-4BE8-97EC-751E126E5953}">
      <dgm:prSet/>
      <dgm:spPr/>
      <dgm:t>
        <a:bodyPr/>
        <a:lstStyle/>
        <a:p>
          <a:endParaRPr lang="pt-BR"/>
        </a:p>
      </dgm:t>
    </dgm:pt>
    <dgm:pt modelId="{6C6F95F9-60D8-4E36-B2C7-9BA343BED05D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146.537,50 - FNS TETO FEDERAL RUE</a:t>
          </a:r>
          <a:endParaRPr lang="pt-BR" sz="2400" b="1" dirty="0"/>
        </a:p>
      </dgm:t>
    </dgm:pt>
    <dgm:pt modelId="{3C2C0D3B-AA8E-4F72-97F2-0A54C2D33B6A}" type="parTrans" cxnId="{4F247220-A433-494D-A658-BE56F9AE1977}">
      <dgm:prSet/>
      <dgm:spPr/>
      <dgm:t>
        <a:bodyPr/>
        <a:lstStyle/>
        <a:p>
          <a:endParaRPr lang="pt-BR"/>
        </a:p>
      </dgm:t>
    </dgm:pt>
    <dgm:pt modelId="{A14CDFB4-9976-43F2-B345-6EDA89BD53AF}" type="sibTrans" cxnId="{4F247220-A433-494D-A658-BE56F9AE1977}">
      <dgm:prSet/>
      <dgm:spPr/>
      <dgm:t>
        <a:bodyPr/>
        <a:lstStyle/>
        <a:p>
          <a:endParaRPr lang="pt-BR"/>
        </a:p>
      </dgm:t>
    </dgm:pt>
    <dgm:pt modelId="{909BD617-208F-495F-B59D-749BE24E5086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440.000,00 - SECRETARIA DE ESTADO DE SAÚDE MS – SES MS</a:t>
          </a:r>
          <a:endParaRPr lang="pt-BR" sz="2400" b="1" dirty="0"/>
        </a:p>
      </dgm:t>
    </dgm:pt>
    <dgm:pt modelId="{CC05D94C-E8D4-4178-A023-A82FC2535EEC}" type="parTrans" cxnId="{E82C4F00-B1E7-455E-B8A0-8D529A53EE3B}">
      <dgm:prSet/>
      <dgm:spPr/>
      <dgm:t>
        <a:bodyPr/>
        <a:lstStyle/>
        <a:p>
          <a:endParaRPr lang="pt-BR"/>
        </a:p>
      </dgm:t>
    </dgm:pt>
    <dgm:pt modelId="{79148A08-1127-4399-B5AE-79560C248F5D}" type="sibTrans" cxnId="{E82C4F00-B1E7-455E-B8A0-8D529A53EE3B}">
      <dgm:prSet/>
      <dgm:spPr/>
      <dgm:t>
        <a:bodyPr/>
        <a:lstStyle/>
        <a:p>
          <a:endParaRPr lang="pt-BR"/>
        </a:p>
      </dgm:t>
    </dgm:pt>
    <dgm:pt modelId="{95F64309-6BAF-459A-B8DA-BFBC813036B3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426.000,00 - SECRETARIA DE ESTADO DE SAÚDE MS UTI – SES MS</a:t>
          </a:r>
          <a:endParaRPr lang="pt-BR" sz="2400" b="1" dirty="0"/>
        </a:p>
      </dgm:t>
    </dgm:pt>
    <dgm:pt modelId="{B61B5764-138B-49E1-9874-818D63BF980F}" type="parTrans" cxnId="{DD82F9AE-762D-47D2-8573-1C25DA77D4C8}">
      <dgm:prSet/>
      <dgm:spPr/>
      <dgm:t>
        <a:bodyPr/>
        <a:lstStyle/>
        <a:p>
          <a:endParaRPr lang="pt-BR"/>
        </a:p>
      </dgm:t>
    </dgm:pt>
    <dgm:pt modelId="{7AFB0311-BF68-4D4B-98BB-8018D3309A96}" type="sibTrans" cxnId="{DD82F9AE-762D-47D2-8573-1C25DA77D4C8}">
      <dgm:prSet/>
      <dgm:spPr/>
      <dgm:t>
        <a:bodyPr/>
        <a:lstStyle/>
        <a:p>
          <a:endParaRPr lang="pt-BR"/>
        </a:p>
      </dgm:t>
    </dgm:pt>
    <dgm:pt modelId="{47EB369E-3709-4B61-9B48-CEE48641D7FB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30.835,88 - SECRETARIA ESTADO SAÚDE MS BATAYPORÃ–SES MS</a:t>
          </a:r>
          <a:endParaRPr lang="pt-BR" sz="2400" b="1" dirty="0"/>
        </a:p>
      </dgm:t>
    </dgm:pt>
    <dgm:pt modelId="{59F322CF-1700-4C7A-8C80-745DB51EE407}" type="parTrans" cxnId="{2D482D5D-5F7A-4084-98FA-EAFC6E23E12B}">
      <dgm:prSet/>
      <dgm:spPr/>
      <dgm:t>
        <a:bodyPr/>
        <a:lstStyle/>
        <a:p>
          <a:endParaRPr lang="pt-BR"/>
        </a:p>
      </dgm:t>
    </dgm:pt>
    <dgm:pt modelId="{BCAB5698-AD9E-4AD1-9872-D50AAB3A5BF7}" type="sibTrans" cxnId="{2D482D5D-5F7A-4084-98FA-EAFC6E23E12B}">
      <dgm:prSet/>
      <dgm:spPr/>
      <dgm:t>
        <a:bodyPr/>
        <a:lstStyle/>
        <a:p>
          <a:endParaRPr lang="pt-BR"/>
        </a:p>
      </dgm:t>
    </dgm:pt>
    <dgm:pt modelId="{E558C409-9CAC-4F29-97A8-83BC5CFC629C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425.000,00 - FUNDO MUNICIPAL DE SAÚDE NOVA ANDRADINA MS</a:t>
          </a:r>
          <a:endParaRPr lang="pt-BR" sz="2400" b="1" dirty="0"/>
        </a:p>
      </dgm:t>
    </dgm:pt>
    <dgm:pt modelId="{683B082F-BCDC-44CD-A970-6BD577140ED1}" type="parTrans" cxnId="{13767453-DA03-4DE4-B86A-78B66B7E0079}">
      <dgm:prSet/>
      <dgm:spPr/>
      <dgm:t>
        <a:bodyPr/>
        <a:lstStyle/>
        <a:p>
          <a:endParaRPr lang="pt-BR"/>
        </a:p>
      </dgm:t>
    </dgm:pt>
    <dgm:pt modelId="{15E70D5A-249C-4AE9-AB9F-6502FAE42CE6}" type="sibTrans" cxnId="{13767453-DA03-4DE4-B86A-78B66B7E0079}">
      <dgm:prSet/>
      <dgm:spPr/>
      <dgm:t>
        <a:bodyPr/>
        <a:lstStyle/>
        <a:p>
          <a:endParaRPr lang="pt-BR"/>
        </a:p>
      </dgm:t>
    </dgm:pt>
    <dgm:pt modelId="{4EC16874-1850-40EC-93E9-1E4AB873D125}">
      <dgm:prSet custT="1"/>
      <dgm:spPr>
        <a:solidFill>
          <a:srgbClr val="00B0F0">
            <a:alpha val="90000"/>
          </a:srgbClr>
        </a:solidFill>
      </dgm:spPr>
      <dgm:t>
        <a:bodyPr/>
        <a:lstStyle/>
        <a:p>
          <a:pPr algn="l"/>
          <a:r>
            <a:rPr lang="pt-BR" sz="2400" b="1" dirty="0" smtClean="0"/>
            <a:t>R$      60.000,00 - MUNICIPIOS MICRORREGIÃO NOVA ANDRADINA MS</a:t>
          </a:r>
          <a:endParaRPr lang="pt-BR" sz="2400" b="1" dirty="0"/>
        </a:p>
      </dgm:t>
    </dgm:pt>
    <dgm:pt modelId="{0D239F5C-6227-43C3-A06A-444332E26E5C}" type="parTrans" cxnId="{03209EA1-C48D-4214-B43D-944526834FF5}">
      <dgm:prSet/>
      <dgm:spPr/>
      <dgm:t>
        <a:bodyPr/>
        <a:lstStyle/>
        <a:p>
          <a:endParaRPr lang="pt-BR"/>
        </a:p>
      </dgm:t>
    </dgm:pt>
    <dgm:pt modelId="{129773A4-3B56-42E7-811B-F1033B1ECC01}" type="sibTrans" cxnId="{03209EA1-C48D-4214-B43D-944526834FF5}">
      <dgm:prSet/>
      <dgm:spPr/>
      <dgm:t>
        <a:bodyPr/>
        <a:lstStyle/>
        <a:p>
          <a:endParaRPr lang="pt-BR"/>
        </a:p>
      </dgm:t>
    </dgm:pt>
    <dgm:pt modelId="{27C451C5-B5EE-470D-A3CB-D9FF51C78DDB}">
      <dgm:prSet custT="1"/>
      <dgm:spPr>
        <a:solidFill>
          <a:srgbClr val="00B050">
            <a:alpha val="90000"/>
          </a:srgbClr>
        </a:solidFill>
      </dgm:spPr>
      <dgm:t>
        <a:bodyPr/>
        <a:lstStyle/>
        <a:p>
          <a:pPr algn="l"/>
          <a:r>
            <a:rPr lang="pt-BR" sz="2300" b="1" dirty="0" smtClean="0"/>
            <a:t>R$ </a:t>
          </a:r>
          <a:r>
            <a:rPr lang="pt-BR" sz="2400" b="1" dirty="0" smtClean="0"/>
            <a:t>1.748.373,38</a:t>
          </a:r>
          <a:r>
            <a:rPr lang="pt-BR" sz="2300" b="1" dirty="0" smtClean="0"/>
            <a:t> - TOTAL MENSAL DE REPASSES CONTRATUALIZADOS</a:t>
          </a:r>
          <a:endParaRPr lang="pt-BR" sz="2300" b="1" dirty="0"/>
        </a:p>
      </dgm:t>
    </dgm:pt>
    <dgm:pt modelId="{73344856-2B4D-4083-9503-1A6441E96220}" type="parTrans" cxnId="{053F338D-CD8C-4035-AB97-62E30D680E32}">
      <dgm:prSet/>
      <dgm:spPr/>
      <dgm:t>
        <a:bodyPr/>
        <a:lstStyle/>
        <a:p>
          <a:endParaRPr lang="pt-BR"/>
        </a:p>
      </dgm:t>
    </dgm:pt>
    <dgm:pt modelId="{2817AD46-3B50-44EE-BEF9-0FD342C84883}" type="sibTrans" cxnId="{053F338D-CD8C-4035-AB97-62E30D680E32}">
      <dgm:prSet/>
      <dgm:spPr/>
      <dgm:t>
        <a:bodyPr/>
        <a:lstStyle/>
        <a:p>
          <a:endParaRPr lang="pt-BR"/>
        </a:p>
      </dgm:t>
    </dgm:pt>
    <dgm:pt modelId="{4712B0BA-08E5-42DE-8539-F4C5CD946906}" type="pres">
      <dgm:prSet presAssocID="{5C33DF72-B3AD-4733-A4A1-367FC4741930}" presName="compositeShape" presStyleCnt="0">
        <dgm:presLayoutVars>
          <dgm:dir/>
          <dgm:resizeHandles/>
        </dgm:presLayoutVars>
      </dgm:prSet>
      <dgm:spPr/>
      <dgm:t>
        <a:bodyPr/>
        <a:lstStyle/>
        <a:p>
          <a:endParaRPr lang="pt-BR"/>
        </a:p>
      </dgm:t>
    </dgm:pt>
    <dgm:pt modelId="{CCC636FD-5F30-467D-BB6E-5789A1CB8C7E}" type="pres">
      <dgm:prSet presAssocID="{5C33DF72-B3AD-4733-A4A1-367FC4741930}" presName="pyramid" presStyleLbl="node1" presStyleIdx="0" presStyleCnt="1" custScaleX="92439" custScaleY="100000" custLinFactNeighborX="-36984" custLinFactNeighborY="-9640"/>
      <dgm:spPr>
        <a:solidFill>
          <a:srgbClr val="96EFF8"/>
        </a:solidFill>
      </dgm:spPr>
    </dgm:pt>
    <dgm:pt modelId="{E3E48466-6D22-402B-8634-2B5674FDFE09}" type="pres">
      <dgm:prSet presAssocID="{5C33DF72-B3AD-4733-A4A1-367FC4741930}" presName="theList" presStyleCnt="0"/>
      <dgm:spPr/>
    </dgm:pt>
    <dgm:pt modelId="{E858F846-73FB-4A4A-B11A-DE20AA5D860A}" type="pres">
      <dgm:prSet presAssocID="{6EA30864-66BA-478F-8C7F-C4FBBA2D4B78}" presName="aNode" presStyleLbl="fgAcc1" presStyleIdx="0" presStyleCnt="8" custScaleX="228816" custScaleY="98841" custLinFactY="-17001" custLinFactNeighborX="31076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2707316-9E9E-44B9-87B6-C0CFFA772AD4}" type="pres">
      <dgm:prSet presAssocID="{6EA30864-66BA-478F-8C7F-C4FBBA2D4B78}" presName="aSpace" presStyleCnt="0"/>
      <dgm:spPr/>
    </dgm:pt>
    <dgm:pt modelId="{EC358B2B-7630-41EA-BB61-2FA18E5612FA}" type="pres">
      <dgm:prSet presAssocID="{6C6F95F9-60D8-4E36-B2C7-9BA343BED05D}" presName="aNode" presStyleLbl="fgAcc1" presStyleIdx="1" presStyleCnt="8" custScaleX="228932" custScaleY="86256" custLinFactY="-5007" custLinFactNeighborX="30805" custLinFactNeighborY="-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7D020F2-F5CB-4BEC-A425-D91B2B278D59}" type="pres">
      <dgm:prSet presAssocID="{6C6F95F9-60D8-4E36-B2C7-9BA343BED05D}" presName="aSpace" presStyleCnt="0"/>
      <dgm:spPr/>
    </dgm:pt>
    <dgm:pt modelId="{51293DC7-BD28-4C02-A65D-C30B97AD80A5}" type="pres">
      <dgm:prSet presAssocID="{909BD617-208F-495F-B59D-749BE24E5086}" presName="aNode" presStyleLbl="fgAcc1" presStyleIdx="2" presStyleCnt="8" custScaleX="229962" custScaleY="93144" custLinFactNeighborX="30737" custLinFactNeighborY="-89384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D7D9B8E0-AAD5-496C-846E-AE39E658B7AF}" type="pres">
      <dgm:prSet presAssocID="{909BD617-208F-495F-B59D-749BE24E5086}" presName="aSpace" presStyleCnt="0"/>
      <dgm:spPr/>
    </dgm:pt>
    <dgm:pt modelId="{C08DF524-2389-41E9-B455-D28EA043A355}" type="pres">
      <dgm:prSet presAssocID="{95F64309-6BAF-459A-B8DA-BFBC813036B3}" presName="aNode" presStyleLbl="fgAcc1" presStyleIdx="3" presStyleCnt="8" custScaleX="229949" custScaleY="89057" custLinFactNeighborX="30918" custLinFactNeighborY="1632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0B2E2A49-2A92-43B1-B0DF-82CDC5DFB7D2}" type="pres">
      <dgm:prSet presAssocID="{95F64309-6BAF-459A-B8DA-BFBC813036B3}" presName="aSpace" presStyleCnt="0"/>
      <dgm:spPr/>
    </dgm:pt>
    <dgm:pt modelId="{4F11B5AF-B776-4638-9376-0718FC3B0EE4}" type="pres">
      <dgm:prSet presAssocID="{47EB369E-3709-4B61-9B48-CEE48641D7FB}" presName="aNode" presStyleLbl="fgAcc1" presStyleIdx="4" presStyleCnt="8" custScaleX="229228" custScaleY="90032" custLinFactNeighborX="30183" custLinFactNeighborY="86382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82FD6596-BFF8-47E8-892D-041F3B10AE9A}" type="pres">
      <dgm:prSet presAssocID="{47EB369E-3709-4B61-9B48-CEE48641D7FB}" presName="aSpace" presStyleCnt="0"/>
      <dgm:spPr/>
    </dgm:pt>
    <dgm:pt modelId="{F765FBF7-FB95-4EBE-A8AC-9AE6EB35BA2D}" type="pres">
      <dgm:prSet presAssocID="{E558C409-9CAC-4F29-97A8-83BC5CFC629C}" presName="aNode" presStyleLbl="fgAcc1" presStyleIdx="5" presStyleCnt="8" custScaleX="229742" custScaleY="90147" custLinFactY="9814" custLinFactNeighborX="30462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13B7FB62-590B-4192-B60A-917CCC6389F2}" type="pres">
      <dgm:prSet presAssocID="{E558C409-9CAC-4F29-97A8-83BC5CFC629C}" presName="aSpace" presStyleCnt="0"/>
      <dgm:spPr/>
    </dgm:pt>
    <dgm:pt modelId="{8D1D330A-FCB2-4C7C-9062-B03BDA674C64}" type="pres">
      <dgm:prSet presAssocID="{4EC16874-1850-40EC-93E9-1E4AB873D125}" presName="aNode" presStyleLbl="fgAcc1" presStyleIdx="6" presStyleCnt="8" custScaleX="230113" custScaleY="93902" custLinFactY="25772" custLinFactNeighborX="29901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DDF41D1-4B18-4FA4-B6F4-5178B63BE0C7}" type="pres">
      <dgm:prSet presAssocID="{4EC16874-1850-40EC-93E9-1E4AB873D125}" presName="aSpace" presStyleCnt="0"/>
      <dgm:spPr/>
    </dgm:pt>
    <dgm:pt modelId="{3ADF0568-12E3-46AB-AEAA-CBF9B24C52FA}" type="pres">
      <dgm:prSet presAssocID="{27C451C5-B5EE-470D-A3CB-D9FF51C78DDB}" presName="aNode" presStyleLbl="fgAcc1" presStyleIdx="7" presStyleCnt="8" custScaleX="230335" custScaleY="91021" custLinFactY="45473" custLinFactNeighborX="30135" custLinFactNeighborY="10000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B5A7A1D-04B4-4AB5-87B5-EDFC6215B97C}" type="pres">
      <dgm:prSet presAssocID="{27C451C5-B5EE-470D-A3CB-D9FF51C78DDB}" presName="aSpace" presStyleCnt="0"/>
      <dgm:spPr/>
    </dgm:pt>
  </dgm:ptLst>
  <dgm:cxnLst>
    <dgm:cxn modelId="{0A3D1D71-4500-4262-8D77-6557CEB5662E}" type="presOf" srcId="{95F64309-6BAF-459A-B8DA-BFBC813036B3}" destId="{C08DF524-2389-41E9-B455-D28EA043A355}" srcOrd="0" destOrd="0" presId="urn:microsoft.com/office/officeart/2005/8/layout/pyramid2"/>
    <dgm:cxn modelId="{4F247220-A433-494D-A658-BE56F9AE1977}" srcId="{5C33DF72-B3AD-4733-A4A1-367FC4741930}" destId="{6C6F95F9-60D8-4E36-B2C7-9BA343BED05D}" srcOrd="1" destOrd="0" parTransId="{3C2C0D3B-AA8E-4F72-97F2-0A54C2D33B6A}" sibTransId="{A14CDFB4-9976-43F2-B345-6EDA89BD53AF}"/>
    <dgm:cxn modelId="{784B4318-18E9-4EE6-85B9-1E7E312DA990}" type="presOf" srcId="{909BD617-208F-495F-B59D-749BE24E5086}" destId="{51293DC7-BD28-4C02-A65D-C30B97AD80A5}" srcOrd="0" destOrd="0" presId="urn:microsoft.com/office/officeart/2005/8/layout/pyramid2"/>
    <dgm:cxn modelId="{5C1FBFB8-D3E6-446C-B085-36F96B149AA6}" type="presOf" srcId="{E558C409-9CAC-4F29-97A8-83BC5CFC629C}" destId="{F765FBF7-FB95-4EBE-A8AC-9AE6EB35BA2D}" srcOrd="0" destOrd="0" presId="urn:microsoft.com/office/officeart/2005/8/layout/pyramid2"/>
    <dgm:cxn modelId="{E82C4F00-B1E7-455E-B8A0-8D529A53EE3B}" srcId="{5C33DF72-B3AD-4733-A4A1-367FC4741930}" destId="{909BD617-208F-495F-B59D-749BE24E5086}" srcOrd="2" destOrd="0" parTransId="{CC05D94C-E8D4-4178-A023-A82FC2535EEC}" sibTransId="{79148A08-1127-4399-B5AE-79560C248F5D}"/>
    <dgm:cxn modelId="{6FDED80E-C937-4F0E-82CA-1D89E31C0684}" type="presOf" srcId="{47EB369E-3709-4B61-9B48-CEE48641D7FB}" destId="{4F11B5AF-B776-4638-9376-0718FC3B0EE4}" srcOrd="0" destOrd="0" presId="urn:microsoft.com/office/officeart/2005/8/layout/pyramid2"/>
    <dgm:cxn modelId="{F86E6859-203B-4A41-90F9-298296B1D4E8}" type="presOf" srcId="{4EC16874-1850-40EC-93E9-1E4AB873D125}" destId="{8D1D330A-FCB2-4C7C-9062-B03BDA674C64}" srcOrd="0" destOrd="0" presId="urn:microsoft.com/office/officeart/2005/8/layout/pyramid2"/>
    <dgm:cxn modelId="{2D482D5D-5F7A-4084-98FA-EAFC6E23E12B}" srcId="{5C33DF72-B3AD-4733-A4A1-367FC4741930}" destId="{47EB369E-3709-4B61-9B48-CEE48641D7FB}" srcOrd="4" destOrd="0" parTransId="{59F322CF-1700-4C7A-8C80-745DB51EE407}" sibTransId="{BCAB5698-AD9E-4AD1-9872-D50AAB3A5BF7}"/>
    <dgm:cxn modelId="{E511BBB2-0312-48DA-8B7D-6A1D5E926CB6}" type="presOf" srcId="{27C451C5-B5EE-470D-A3CB-D9FF51C78DDB}" destId="{3ADF0568-12E3-46AB-AEAA-CBF9B24C52FA}" srcOrd="0" destOrd="0" presId="urn:microsoft.com/office/officeart/2005/8/layout/pyramid2"/>
    <dgm:cxn modelId="{7E50B6FE-FBC6-4BE8-97EC-751E126E5953}" srcId="{5C33DF72-B3AD-4733-A4A1-367FC4741930}" destId="{6EA30864-66BA-478F-8C7F-C4FBBA2D4B78}" srcOrd="0" destOrd="0" parTransId="{60C959C5-CED3-41A4-AC20-175A65872337}" sibTransId="{170FDD54-CB3B-49AD-916A-24FC1D57F926}"/>
    <dgm:cxn modelId="{DD82F9AE-762D-47D2-8573-1C25DA77D4C8}" srcId="{5C33DF72-B3AD-4733-A4A1-367FC4741930}" destId="{95F64309-6BAF-459A-B8DA-BFBC813036B3}" srcOrd="3" destOrd="0" parTransId="{B61B5764-138B-49E1-9874-818D63BF980F}" sibTransId="{7AFB0311-BF68-4D4B-98BB-8018D3309A96}"/>
    <dgm:cxn modelId="{CBF04FFE-7BE6-4592-A56F-482EEEC2A2FE}" type="presOf" srcId="{5C33DF72-B3AD-4733-A4A1-367FC4741930}" destId="{4712B0BA-08E5-42DE-8539-F4C5CD946906}" srcOrd="0" destOrd="0" presId="urn:microsoft.com/office/officeart/2005/8/layout/pyramid2"/>
    <dgm:cxn modelId="{03209EA1-C48D-4214-B43D-944526834FF5}" srcId="{5C33DF72-B3AD-4733-A4A1-367FC4741930}" destId="{4EC16874-1850-40EC-93E9-1E4AB873D125}" srcOrd="6" destOrd="0" parTransId="{0D239F5C-6227-43C3-A06A-444332E26E5C}" sibTransId="{129773A4-3B56-42E7-811B-F1033B1ECC01}"/>
    <dgm:cxn modelId="{053F338D-CD8C-4035-AB97-62E30D680E32}" srcId="{5C33DF72-B3AD-4733-A4A1-367FC4741930}" destId="{27C451C5-B5EE-470D-A3CB-D9FF51C78DDB}" srcOrd="7" destOrd="0" parTransId="{73344856-2B4D-4083-9503-1A6441E96220}" sibTransId="{2817AD46-3B50-44EE-BEF9-0FD342C84883}"/>
    <dgm:cxn modelId="{F011B38E-E647-457F-AFE7-32F7ED3A693E}" type="presOf" srcId="{6C6F95F9-60D8-4E36-B2C7-9BA343BED05D}" destId="{EC358B2B-7630-41EA-BB61-2FA18E5612FA}" srcOrd="0" destOrd="0" presId="urn:microsoft.com/office/officeart/2005/8/layout/pyramid2"/>
    <dgm:cxn modelId="{BFAD0D56-0736-4377-ABBE-F087A3484353}" type="presOf" srcId="{6EA30864-66BA-478F-8C7F-C4FBBA2D4B78}" destId="{E858F846-73FB-4A4A-B11A-DE20AA5D860A}" srcOrd="0" destOrd="0" presId="urn:microsoft.com/office/officeart/2005/8/layout/pyramid2"/>
    <dgm:cxn modelId="{13767453-DA03-4DE4-B86A-78B66B7E0079}" srcId="{5C33DF72-B3AD-4733-A4A1-367FC4741930}" destId="{E558C409-9CAC-4F29-97A8-83BC5CFC629C}" srcOrd="5" destOrd="0" parTransId="{683B082F-BCDC-44CD-A970-6BD577140ED1}" sibTransId="{15E70D5A-249C-4AE9-AB9F-6502FAE42CE6}"/>
    <dgm:cxn modelId="{6EF02007-7071-4B0B-8C9F-89A2F9334E07}" type="presParOf" srcId="{4712B0BA-08E5-42DE-8539-F4C5CD946906}" destId="{CCC636FD-5F30-467D-BB6E-5789A1CB8C7E}" srcOrd="0" destOrd="0" presId="urn:microsoft.com/office/officeart/2005/8/layout/pyramid2"/>
    <dgm:cxn modelId="{77E09317-5FDE-4F84-81CB-2080A4FF3B5D}" type="presParOf" srcId="{4712B0BA-08E5-42DE-8539-F4C5CD946906}" destId="{E3E48466-6D22-402B-8634-2B5674FDFE09}" srcOrd="1" destOrd="0" presId="urn:microsoft.com/office/officeart/2005/8/layout/pyramid2"/>
    <dgm:cxn modelId="{1E56160F-E823-4641-9272-0B71B0C9351D}" type="presParOf" srcId="{E3E48466-6D22-402B-8634-2B5674FDFE09}" destId="{E858F846-73FB-4A4A-B11A-DE20AA5D860A}" srcOrd="0" destOrd="0" presId="urn:microsoft.com/office/officeart/2005/8/layout/pyramid2"/>
    <dgm:cxn modelId="{AC04729B-05FA-4CC5-89CE-9CC412E33936}" type="presParOf" srcId="{E3E48466-6D22-402B-8634-2B5674FDFE09}" destId="{32707316-9E9E-44B9-87B6-C0CFFA772AD4}" srcOrd="1" destOrd="0" presId="urn:microsoft.com/office/officeart/2005/8/layout/pyramid2"/>
    <dgm:cxn modelId="{605412F7-4BBA-4503-BB07-D70757F12B5C}" type="presParOf" srcId="{E3E48466-6D22-402B-8634-2B5674FDFE09}" destId="{EC358B2B-7630-41EA-BB61-2FA18E5612FA}" srcOrd="2" destOrd="0" presId="urn:microsoft.com/office/officeart/2005/8/layout/pyramid2"/>
    <dgm:cxn modelId="{7AFAFDEA-E890-4B7F-A9BD-71AA188FAE5B}" type="presParOf" srcId="{E3E48466-6D22-402B-8634-2B5674FDFE09}" destId="{F7D020F2-F5CB-4BEC-A425-D91B2B278D59}" srcOrd="3" destOrd="0" presId="urn:microsoft.com/office/officeart/2005/8/layout/pyramid2"/>
    <dgm:cxn modelId="{43A71836-7FA8-427F-B0B8-2805089D43D3}" type="presParOf" srcId="{E3E48466-6D22-402B-8634-2B5674FDFE09}" destId="{51293DC7-BD28-4C02-A65D-C30B97AD80A5}" srcOrd="4" destOrd="0" presId="urn:microsoft.com/office/officeart/2005/8/layout/pyramid2"/>
    <dgm:cxn modelId="{A6EA9E4E-F51D-4004-9560-33FDC11472DA}" type="presParOf" srcId="{E3E48466-6D22-402B-8634-2B5674FDFE09}" destId="{D7D9B8E0-AAD5-496C-846E-AE39E658B7AF}" srcOrd="5" destOrd="0" presId="urn:microsoft.com/office/officeart/2005/8/layout/pyramid2"/>
    <dgm:cxn modelId="{95F6B0F7-69F0-4D93-9939-83F9C6BB0CE4}" type="presParOf" srcId="{E3E48466-6D22-402B-8634-2B5674FDFE09}" destId="{C08DF524-2389-41E9-B455-D28EA043A355}" srcOrd="6" destOrd="0" presId="urn:microsoft.com/office/officeart/2005/8/layout/pyramid2"/>
    <dgm:cxn modelId="{6895E63E-D7DC-4166-9058-03718FAEB6B2}" type="presParOf" srcId="{E3E48466-6D22-402B-8634-2B5674FDFE09}" destId="{0B2E2A49-2A92-43B1-B0DF-82CDC5DFB7D2}" srcOrd="7" destOrd="0" presId="urn:microsoft.com/office/officeart/2005/8/layout/pyramid2"/>
    <dgm:cxn modelId="{BBC5AFE0-1818-4C23-86C7-ED9AA403E5FE}" type="presParOf" srcId="{E3E48466-6D22-402B-8634-2B5674FDFE09}" destId="{4F11B5AF-B776-4638-9376-0718FC3B0EE4}" srcOrd="8" destOrd="0" presId="urn:microsoft.com/office/officeart/2005/8/layout/pyramid2"/>
    <dgm:cxn modelId="{F1C45F84-E2B3-44F9-9F88-F7D370C7CA8E}" type="presParOf" srcId="{E3E48466-6D22-402B-8634-2B5674FDFE09}" destId="{82FD6596-BFF8-47E8-892D-041F3B10AE9A}" srcOrd="9" destOrd="0" presId="urn:microsoft.com/office/officeart/2005/8/layout/pyramid2"/>
    <dgm:cxn modelId="{8C5F02DC-97A8-409F-919E-50435428811A}" type="presParOf" srcId="{E3E48466-6D22-402B-8634-2B5674FDFE09}" destId="{F765FBF7-FB95-4EBE-A8AC-9AE6EB35BA2D}" srcOrd="10" destOrd="0" presId="urn:microsoft.com/office/officeart/2005/8/layout/pyramid2"/>
    <dgm:cxn modelId="{B99FA9E0-D23F-4ACD-9620-32D125699F81}" type="presParOf" srcId="{E3E48466-6D22-402B-8634-2B5674FDFE09}" destId="{13B7FB62-590B-4192-B60A-917CCC6389F2}" srcOrd="11" destOrd="0" presId="urn:microsoft.com/office/officeart/2005/8/layout/pyramid2"/>
    <dgm:cxn modelId="{613FB25E-D658-4602-B89F-D1116FCFFD4E}" type="presParOf" srcId="{E3E48466-6D22-402B-8634-2B5674FDFE09}" destId="{8D1D330A-FCB2-4C7C-9062-B03BDA674C64}" srcOrd="12" destOrd="0" presId="urn:microsoft.com/office/officeart/2005/8/layout/pyramid2"/>
    <dgm:cxn modelId="{8D48EBA2-7C67-41A1-8908-9C427ABF4477}" type="presParOf" srcId="{E3E48466-6D22-402B-8634-2B5674FDFE09}" destId="{3DDF41D1-4B18-4FA4-B6F4-5178B63BE0C7}" srcOrd="13" destOrd="0" presId="urn:microsoft.com/office/officeart/2005/8/layout/pyramid2"/>
    <dgm:cxn modelId="{4D08AEE4-6B59-44E6-9961-72E6C2D854CD}" type="presParOf" srcId="{E3E48466-6D22-402B-8634-2B5674FDFE09}" destId="{3ADF0568-12E3-46AB-AEAA-CBF9B24C52FA}" srcOrd="14" destOrd="0" presId="urn:microsoft.com/office/officeart/2005/8/layout/pyramid2"/>
    <dgm:cxn modelId="{36600081-F47B-4082-B79A-EEEAEFA04AAE}" type="presParOf" srcId="{E3E48466-6D22-402B-8634-2B5674FDFE09}" destId="{5B5A7A1D-04B4-4AB5-87B5-EDFC6215B97C}" srcOrd="15" destOrd="0" presId="urn:microsoft.com/office/officeart/2005/8/layout/pyramid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6C67741-09A9-4223-A6EE-702A56DFDEA3}" type="doc">
      <dgm:prSet loTypeId="urn:microsoft.com/office/officeart/2005/8/layout/balance1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pt-BR"/>
        </a:p>
      </dgm:t>
    </dgm:pt>
    <dgm:pt modelId="{44A80A55-C7A1-4AE1-B65C-9A932A7A7670}">
      <dgm:prSet phldrT="[Texto]" custT="1"/>
      <dgm:spPr>
        <a:solidFill>
          <a:srgbClr val="00B0F0">
            <a:alpha val="90000"/>
          </a:srgbClr>
        </a:solidFill>
      </dgm:spPr>
      <dgm:t>
        <a:bodyPr/>
        <a:lstStyle/>
        <a:p>
          <a:pPr algn="ctr"/>
          <a:r>
            <a:rPr lang="pt-BR" sz="2000" dirty="0" smtClean="0">
              <a:latin typeface="Arial Black" panose="020B0A04020102020204" pitchFamily="34" charset="0"/>
            </a:rPr>
            <a:t>   </a:t>
          </a:r>
          <a:r>
            <a:rPr lang="pt-BR" sz="2800" b="1" dirty="0" smtClean="0">
              <a:latin typeface="Arial Black" panose="020B0A04020102020204" pitchFamily="34" charset="0"/>
            </a:rPr>
            <a:t>ENTRADAS</a:t>
          </a:r>
          <a:r>
            <a:rPr lang="pt-BR" sz="2800" dirty="0" smtClean="0"/>
            <a:t>	</a:t>
          </a:r>
          <a:endParaRPr lang="pt-BR" sz="2800" dirty="0"/>
        </a:p>
      </dgm:t>
    </dgm:pt>
    <dgm:pt modelId="{06B45B6D-A310-4072-9355-2E3EB3C1A8D6}" type="parTrans" cxnId="{93040B91-162E-4FBD-BA6B-73F5183BB37A}">
      <dgm:prSet/>
      <dgm:spPr/>
      <dgm:t>
        <a:bodyPr/>
        <a:lstStyle/>
        <a:p>
          <a:endParaRPr lang="pt-BR"/>
        </a:p>
      </dgm:t>
    </dgm:pt>
    <dgm:pt modelId="{7CA0B330-108B-4EFB-B58B-056F2FF55FC1}" type="sibTrans" cxnId="{93040B91-162E-4FBD-BA6B-73F5183BB37A}">
      <dgm:prSet/>
      <dgm:spPr/>
      <dgm:t>
        <a:bodyPr/>
        <a:lstStyle/>
        <a:p>
          <a:endParaRPr lang="pt-BR"/>
        </a:p>
      </dgm:t>
    </dgm:pt>
    <dgm:pt modelId="{F9BA81ED-D473-4DFE-8124-D2A0677FD37C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1.343.302,40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	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D066E451-1768-4749-B6FD-6D8DDE188CA2}" type="parTrans" cxnId="{1B6A6F8C-15AE-4D03-96ED-C21892D67F94}">
      <dgm:prSet/>
      <dgm:spPr/>
      <dgm:t>
        <a:bodyPr/>
        <a:lstStyle/>
        <a:p>
          <a:endParaRPr lang="pt-BR"/>
        </a:p>
      </dgm:t>
    </dgm:pt>
    <dgm:pt modelId="{CA67E24F-0153-4499-9709-A323681BBEC8}" type="sibTrans" cxnId="{1B6A6F8C-15AE-4D03-96ED-C21892D67F94}">
      <dgm:prSet/>
      <dgm:spPr/>
      <dgm:t>
        <a:bodyPr/>
        <a:lstStyle/>
        <a:p>
          <a:endParaRPr lang="pt-BR"/>
        </a:p>
      </dgm:t>
    </dgm:pt>
    <dgm:pt modelId="{52F4DDCE-FF7B-4C20-94A2-97DDB76E6988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  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320.555,64</a:t>
          </a:r>
          <a:endParaRPr lang="pt-BR" sz="1600" dirty="0" smtClean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15379100-FAD8-4598-8720-B5E7B52ACC3B}" type="parTrans" cxnId="{38F1A602-4DFF-48B2-A753-6BDBAE2F4159}">
      <dgm:prSet/>
      <dgm:spPr/>
      <dgm:t>
        <a:bodyPr/>
        <a:lstStyle/>
        <a:p>
          <a:endParaRPr lang="pt-BR"/>
        </a:p>
      </dgm:t>
    </dgm:pt>
    <dgm:pt modelId="{2930E83A-E750-4A80-93C1-A4A9DDEA92E2}" type="sibTrans" cxnId="{38F1A602-4DFF-48B2-A753-6BDBAE2F4159}">
      <dgm:prSet/>
      <dgm:spPr/>
      <dgm:t>
        <a:bodyPr/>
        <a:lstStyle/>
        <a:p>
          <a:endParaRPr lang="pt-BR"/>
        </a:p>
      </dgm:t>
    </dgm:pt>
    <dgm:pt modelId="{1179482F-6B01-4C9E-AEAB-39208EA802A6}">
      <dgm:prSet phldrT="[Texto]" custT="1"/>
      <dgm:spPr>
        <a:solidFill>
          <a:srgbClr val="FF0000">
            <a:alpha val="90000"/>
          </a:srgbClr>
        </a:solidFill>
      </dgm:spPr>
      <dgm:t>
        <a:bodyPr/>
        <a:lstStyle/>
        <a:p>
          <a:pPr algn="ctr"/>
          <a:r>
            <a:rPr lang="pt-BR" sz="2800" b="1" dirty="0" smtClean="0">
              <a:latin typeface="Arial Black" panose="020B0A04020102020204" pitchFamily="34" charset="0"/>
            </a:rPr>
            <a:t>SAÍDAS</a:t>
          </a:r>
          <a:endParaRPr lang="pt-BR" sz="2800" b="1" dirty="0">
            <a:latin typeface="Arial Black" panose="020B0A04020102020204" pitchFamily="34" charset="0"/>
          </a:endParaRPr>
        </a:p>
      </dgm:t>
    </dgm:pt>
    <dgm:pt modelId="{CB716FD8-60C6-41B3-956F-68BAF944AE17}" type="parTrans" cxnId="{05252807-5507-49E7-8BC0-41EAF22953EB}">
      <dgm:prSet/>
      <dgm:spPr/>
      <dgm:t>
        <a:bodyPr/>
        <a:lstStyle/>
        <a:p>
          <a:endParaRPr lang="pt-BR"/>
        </a:p>
      </dgm:t>
    </dgm:pt>
    <dgm:pt modelId="{DD5A9E04-8F52-4189-9CE1-325F7B0B6CA4}" type="sibTrans" cxnId="{05252807-5507-49E7-8BC0-41EAF22953EB}">
      <dgm:prSet/>
      <dgm:spPr/>
      <dgm:t>
        <a:bodyPr/>
        <a:lstStyle/>
        <a:p>
          <a:endParaRPr lang="pt-BR"/>
        </a:p>
      </dgm:t>
    </dgm:pt>
    <dgm:pt modelId="{34CF0167-9F18-4705-9418-B4CFD7EF79AA}">
      <dgm:prSet phldrT="[Texto]" custT="1"/>
      <dgm:spPr/>
      <dgm:t>
        <a:bodyPr/>
        <a:lstStyle/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</a:t>
          </a:r>
          <a:r>
            <a:rPr lang="pt-BR" sz="16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1.414.731,31</a:t>
          </a:r>
          <a:endParaRPr lang="pt-BR" sz="16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gm:t>
    </dgm:pt>
    <dgm:pt modelId="{45CA0B48-BD68-4710-9199-9E6A82774BC3}" type="parTrans" cxnId="{B8D040A6-AC82-453B-95CA-35D6811B7FE2}">
      <dgm:prSet/>
      <dgm:spPr/>
      <dgm:t>
        <a:bodyPr/>
        <a:lstStyle/>
        <a:p>
          <a:endParaRPr lang="pt-BR"/>
        </a:p>
      </dgm:t>
    </dgm:pt>
    <dgm:pt modelId="{AE7F1E86-D5D6-489B-91B3-E198FBA988A2}" type="sibTrans" cxnId="{B8D040A6-AC82-453B-95CA-35D6811B7FE2}">
      <dgm:prSet/>
      <dgm:spPr/>
      <dgm:t>
        <a:bodyPr/>
        <a:lstStyle/>
        <a:p>
          <a:endParaRPr lang="pt-BR"/>
        </a:p>
      </dgm:t>
    </dgm:pt>
    <dgm:pt modelId="{4BD901D9-2FA5-45FD-94EC-2966A14B2207}" type="pres">
      <dgm:prSet presAssocID="{56C67741-09A9-4223-A6EE-702A56DFDEA3}" presName="outerComposite" presStyleCnt="0">
        <dgm:presLayoutVars>
          <dgm:chMax val="2"/>
          <dgm:animLvl val="lvl"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C502561F-8DCD-43D0-9D5B-FE09CCBC6044}" type="pres">
      <dgm:prSet presAssocID="{56C67741-09A9-4223-A6EE-702A56DFDEA3}" presName="dummyMaxCanvas" presStyleCnt="0"/>
      <dgm:spPr/>
    </dgm:pt>
    <dgm:pt modelId="{79837C62-1C95-49AB-9AF5-B4DF321EC0F9}" type="pres">
      <dgm:prSet presAssocID="{56C67741-09A9-4223-A6EE-702A56DFDEA3}" presName="parentComposite" presStyleCnt="0"/>
      <dgm:spPr/>
    </dgm:pt>
    <dgm:pt modelId="{C38078E2-6E92-40A0-85DD-2F8DEDAD70E6}" type="pres">
      <dgm:prSet presAssocID="{56C67741-09A9-4223-A6EE-702A56DFDEA3}" presName="parent1" presStyleLbl="alignAccFollowNode1" presStyleIdx="0" presStyleCnt="4" custScaleX="244326" custLinFactX="-27314" custLinFactNeighborX="-100000" custLinFactNeighborY="1603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65EB933D-0CE5-403A-9252-2FB15B5F6AE6}" type="pres">
      <dgm:prSet presAssocID="{56C67741-09A9-4223-A6EE-702A56DFDEA3}" presName="parent2" presStyleLbl="alignAccFollowNode1" presStyleIdx="1" presStyleCnt="4" custScaleX="244945" custScaleY="104167" custLinFactX="29947" custLinFactNeighborX="100000" custLinFactNeighborY="208">
        <dgm:presLayoutVars>
          <dgm:chMax val="4"/>
        </dgm:presLayoutVars>
      </dgm:prSet>
      <dgm:spPr/>
      <dgm:t>
        <a:bodyPr/>
        <a:lstStyle/>
        <a:p>
          <a:endParaRPr lang="pt-BR"/>
        </a:p>
      </dgm:t>
    </dgm:pt>
    <dgm:pt modelId="{33B5B9D3-618D-412D-B1AF-F8786E2C21B1}" type="pres">
      <dgm:prSet presAssocID="{56C67741-09A9-4223-A6EE-702A56DFDEA3}" presName="childrenComposite" presStyleCnt="0"/>
      <dgm:spPr/>
    </dgm:pt>
    <dgm:pt modelId="{1A5FC006-C7D0-45BC-9FA6-E7E6C7AEDB8A}" type="pres">
      <dgm:prSet presAssocID="{56C67741-09A9-4223-A6EE-702A56DFDEA3}" presName="dummyMaxCanvas_ChildArea" presStyleCnt="0"/>
      <dgm:spPr/>
    </dgm:pt>
    <dgm:pt modelId="{323D0F81-891C-4D6F-A5F2-92AC7FBFE7A4}" type="pres">
      <dgm:prSet presAssocID="{56C67741-09A9-4223-A6EE-702A56DFDEA3}" presName="fulcrum" presStyleLbl="alignAccFollowNode1" presStyleIdx="2" presStyleCnt="4" custScaleY="83328" custLinFactNeighborX="4090" custLinFactNeighborY="-6135"/>
      <dgm:spPr>
        <a:solidFill>
          <a:schemeClr val="tx2">
            <a:lumMod val="75000"/>
            <a:alpha val="90000"/>
          </a:schemeClr>
        </a:solidFill>
      </dgm:spPr>
    </dgm:pt>
    <dgm:pt modelId="{23751AD7-33D8-43DB-BF56-FDF725640109}" type="pres">
      <dgm:prSet presAssocID="{56C67741-09A9-4223-A6EE-702A56DFDEA3}" presName="balance_21" presStyleLbl="alignAccFollowNode1" presStyleIdx="3" presStyleCnt="4" custScaleX="264191" custScaleY="166883" custLinFactNeighborX="683" custLinFactNeighborY="-24204">
        <dgm:presLayoutVars>
          <dgm:bulletEnabled val="1"/>
        </dgm:presLayoutVars>
      </dgm:prSet>
      <dgm:spPr>
        <a:solidFill>
          <a:schemeClr val="tx1">
            <a:lumMod val="75000"/>
            <a:lumOff val="25000"/>
            <a:alpha val="90000"/>
          </a:schemeClr>
        </a:solidFill>
      </dgm:spPr>
    </dgm:pt>
    <dgm:pt modelId="{7963AFB2-AB36-4AF2-BFDF-3EAC99DB37BA}" type="pres">
      <dgm:prSet presAssocID="{56C67741-09A9-4223-A6EE-702A56DFDEA3}" presName="left_21_1" presStyleLbl="node1" presStyleIdx="0" presStyleCnt="3" custScaleX="212448" custLinFactNeighborX="-89086" custLinFactNeighborY="-13349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ECEF15C3-A667-4F02-9193-DC3FCB5DF162}" type="pres">
      <dgm:prSet presAssocID="{56C67741-09A9-4223-A6EE-702A56DFDEA3}" presName="left_21_2" presStyleLbl="node1" presStyleIdx="1" presStyleCnt="3" custScaleX="214206" custLinFactNeighborX="-90632" custLinFactNeighborY="-3940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41D6E267-8627-4770-B076-498D6A3567E9}" type="pres">
      <dgm:prSet presAssocID="{56C67741-09A9-4223-A6EE-702A56DFDEA3}" presName="right_21_1" presStyleLbl="node1" presStyleIdx="2" presStyleCnt="3" custScaleX="207089" custLinFactNeighborX="98620" custLinFactNeighborY="-31365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B8D040A6-AC82-453B-95CA-35D6811B7FE2}" srcId="{1179482F-6B01-4C9E-AEAB-39208EA802A6}" destId="{34CF0167-9F18-4705-9418-B4CFD7EF79AA}" srcOrd="0" destOrd="0" parTransId="{45CA0B48-BD68-4710-9199-9E6A82774BC3}" sibTransId="{AE7F1E86-D5D6-489B-91B3-E198FBA988A2}"/>
    <dgm:cxn modelId="{38F1A602-4DFF-48B2-A753-6BDBAE2F4159}" srcId="{44A80A55-C7A1-4AE1-B65C-9A932A7A7670}" destId="{52F4DDCE-FF7B-4C20-94A2-97DDB76E6988}" srcOrd="1" destOrd="0" parTransId="{15379100-FAD8-4598-8720-B5E7B52ACC3B}" sibTransId="{2930E83A-E750-4A80-93C1-A4A9DDEA92E2}"/>
    <dgm:cxn modelId="{D2CD2912-7C18-4674-BA15-DB9F60D110DB}" type="presOf" srcId="{44A80A55-C7A1-4AE1-B65C-9A932A7A7670}" destId="{C38078E2-6E92-40A0-85DD-2F8DEDAD70E6}" srcOrd="0" destOrd="0" presId="urn:microsoft.com/office/officeart/2005/8/layout/balance1"/>
    <dgm:cxn modelId="{C134A6ED-5E05-4AEA-B6F3-6F4D8B03C338}" type="presOf" srcId="{34CF0167-9F18-4705-9418-B4CFD7EF79AA}" destId="{41D6E267-8627-4770-B076-498D6A3567E9}" srcOrd="0" destOrd="0" presId="urn:microsoft.com/office/officeart/2005/8/layout/balance1"/>
    <dgm:cxn modelId="{A1EB3940-B4B8-47B0-9C53-3F88401F0021}" type="presOf" srcId="{F9BA81ED-D473-4DFE-8124-D2A0677FD37C}" destId="{7963AFB2-AB36-4AF2-BFDF-3EAC99DB37BA}" srcOrd="0" destOrd="0" presId="urn:microsoft.com/office/officeart/2005/8/layout/balance1"/>
    <dgm:cxn modelId="{05252807-5507-49E7-8BC0-41EAF22953EB}" srcId="{56C67741-09A9-4223-A6EE-702A56DFDEA3}" destId="{1179482F-6B01-4C9E-AEAB-39208EA802A6}" srcOrd="1" destOrd="0" parTransId="{CB716FD8-60C6-41B3-956F-68BAF944AE17}" sibTransId="{DD5A9E04-8F52-4189-9CE1-325F7B0B6CA4}"/>
    <dgm:cxn modelId="{DE586E2E-34F0-488A-B823-1596390FAF70}" type="presOf" srcId="{1179482F-6B01-4C9E-AEAB-39208EA802A6}" destId="{65EB933D-0CE5-403A-9252-2FB15B5F6AE6}" srcOrd="0" destOrd="0" presId="urn:microsoft.com/office/officeart/2005/8/layout/balance1"/>
    <dgm:cxn modelId="{93040B91-162E-4FBD-BA6B-73F5183BB37A}" srcId="{56C67741-09A9-4223-A6EE-702A56DFDEA3}" destId="{44A80A55-C7A1-4AE1-B65C-9A932A7A7670}" srcOrd="0" destOrd="0" parTransId="{06B45B6D-A310-4072-9355-2E3EB3C1A8D6}" sibTransId="{7CA0B330-108B-4EFB-B58B-056F2FF55FC1}"/>
    <dgm:cxn modelId="{A4EC2156-3CFE-435E-8072-51329E40CAB6}" type="presOf" srcId="{52F4DDCE-FF7B-4C20-94A2-97DDB76E6988}" destId="{ECEF15C3-A667-4F02-9193-DC3FCB5DF162}" srcOrd="0" destOrd="0" presId="urn:microsoft.com/office/officeart/2005/8/layout/balance1"/>
    <dgm:cxn modelId="{87E270B5-6267-45BC-AC15-A6E810CB1250}" type="presOf" srcId="{56C67741-09A9-4223-A6EE-702A56DFDEA3}" destId="{4BD901D9-2FA5-45FD-94EC-2966A14B2207}" srcOrd="0" destOrd="0" presId="urn:microsoft.com/office/officeart/2005/8/layout/balance1"/>
    <dgm:cxn modelId="{1B6A6F8C-15AE-4D03-96ED-C21892D67F94}" srcId="{44A80A55-C7A1-4AE1-B65C-9A932A7A7670}" destId="{F9BA81ED-D473-4DFE-8124-D2A0677FD37C}" srcOrd="0" destOrd="0" parTransId="{D066E451-1768-4749-B6FD-6D8DDE188CA2}" sibTransId="{CA67E24F-0153-4499-9709-A323681BBEC8}"/>
    <dgm:cxn modelId="{8117C73A-67E8-403B-BCBA-8AD90146AE3C}" type="presParOf" srcId="{4BD901D9-2FA5-45FD-94EC-2966A14B2207}" destId="{C502561F-8DCD-43D0-9D5B-FE09CCBC6044}" srcOrd="0" destOrd="0" presId="urn:microsoft.com/office/officeart/2005/8/layout/balance1"/>
    <dgm:cxn modelId="{1DB0228E-9AAA-4FA3-A26F-8011E3D8DAF9}" type="presParOf" srcId="{4BD901D9-2FA5-45FD-94EC-2966A14B2207}" destId="{79837C62-1C95-49AB-9AF5-B4DF321EC0F9}" srcOrd="1" destOrd="0" presId="urn:microsoft.com/office/officeart/2005/8/layout/balance1"/>
    <dgm:cxn modelId="{4E027FF5-5C58-486B-953D-42FC93192C79}" type="presParOf" srcId="{79837C62-1C95-49AB-9AF5-B4DF321EC0F9}" destId="{C38078E2-6E92-40A0-85DD-2F8DEDAD70E6}" srcOrd="0" destOrd="0" presId="urn:microsoft.com/office/officeart/2005/8/layout/balance1"/>
    <dgm:cxn modelId="{B84DA27A-14B3-4E68-9D65-06FF6C370737}" type="presParOf" srcId="{79837C62-1C95-49AB-9AF5-B4DF321EC0F9}" destId="{65EB933D-0CE5-403A-9252-2FB15B5F6AE6}" srcOrd="1" destOrd="0" presId="urn:microsoft.com/office/officeart/2005/8/layout/balance1"/>
    <dgm:cxn modelId="{34D88690-C60F-4D03-8D36-11F5BEB6517B}" type="presParOf" srcId="{4BD901D9-2FA5-45FD-94EC-2966A14B2207}" destId="{33B5B9D3-618D-412D-B1AF-F8786E2C21B1}" srcOrd="2" destOrd="0" presId="urn:microsoft.com/office/officeart/2005/8/layout/balance1"/>
    <dgm:cxn modelId="{7529011D-9B65-46D0-8A45-F32E3A408206}" type="presParOf" srcId="{33B5B9D3-618D-412D-B1AF-F8786E2C21B1}" destId="{1A5FC006-C7D0-45BC-9FA6-E7E6C7AEDB8A}" srcOrd="0" destOrd="0" presId="urn:microsoft.com/office/officeart/2005/8/layout/balance1"/>
    <dgm:cxn modelId="{9EB05422-5BB6-417B-8E05-49A2FF24FDDB}" type="presParOf" srcId="{33B5B9D3-618D-412D-B1AF-F8786E2C21B1}" destId="{323D0F81-891C-4D6F-A5F2-92AC7FBFE7A4}" srcOrd="1" destOrd="0" presId="urn:microsoft.com/office/officeart/2005/8/layout/balance1"/>
    <dgm:cxn modelId="{6CE2552D-81A4-485F-B154-8CE70B445010}" type="presParOf" srcId="{33B5B9D3-618D-412D-B1AF-F8786E2C21B1}" destId="{23751AD7-33D8-43DB-BF56-FDF725640109}" srcOrd="2" destOrd="0" presId="urn:microsoft.com/office/officeart/2005/8/layout/balance1"/>
    <dgm:cxn modelId="{AB919511-74DA-4E62-93FC-C5A31606F43E}" type="presParOf" srcId="{33B5B9D3-618D-412D-B1AF-F8786E2C21B1}" destId="{7963AFB2-AB36-4AF2-BFDF-3EAC99DB37BA}" srcOrd="3" destOrd="0" presId="urn:microsoft.com/office/officeart/2005/8/layout/balance1"/>
    <dgm:cxn modelId="{B77143CC-4F1F-4A65-B17D-EA757947C677}" type="presParOf" srcId="{33B5B9D3-618D-412D-B1AF-F8786E2C21B1}" destId="{ECEF15C3-A667-4F02-9193-DC3FCB5DF162}" srcOrd="4" destOrd="0" presId="urn:microsoft.com/office/officeart/2005/8/layout/balance1"/>
    <dgm:cxn modelId="{49925E08-C7FA-4F91-84B6-E3CE73DBFA0A}" type="presParOf" srcId="{33B5B9D3-618D-412D-B1AF-F8786E2C21B1}" destId="{41D6E267-8627-4770-B076-498D6A3567E9}" srcOrd="5" destOrd="0" presId="urn:microsoft.com/office/officeart/2005/8/layout/balance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C636FD-5F30-467D-BB6E-5789A1CB8C7E}">
      <dsp:nvSpPr>
        <dsp:cNvPr id="0" name=""/>
        <dsp:cNvSpPr/>
      </dsp:nvSpPr>
      <dsp:spPr>
        <a:xfrm>
          <a:off x="0" y="0"/>
          <a:ext cx="5744652" cy="6214532"/>
        </a:xfrm>
        <a:prstGeom prst="triangle">
          <a:avLst/>
        </a:prstGeom>
        <a:solidFill>
          <a:srgbClr val="96EFF8"/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858F846-73FB-4A4A-B11A-DE20AA5D860A}">
      <dsp:nvSpPr>
        <dsp:cNvPr id="0" name=""/>
        <dsp:cNvSpPr/>
      </dsp:nvSpPr>
      <dsp:spPr>
        <a:xfrm>
          <a:off x="2849808" y="445639"/>
          <a:ext cx="9242899" cy="590256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220.000,00 - FNS TETO FEDERAL MAC</a:t>
          </a:r>
          <a:endParaRPr lang="pt-BR" sz="2400" b="1" kern="1200" dirty="0"/>
        </a:p>
      </dsp:txBody>
      <dsp:txXfrm>
        <a:off x="2878622" y="474453"/>
        <a:ext cx="9185271" cy="532628"/>
      </dsp:txXfrm>
    </dsp:sp>
    <dsp:sp modelId="{EC358B2B-7630-41EA-BB61-2FA18E5612FA}">
      <dsp:nvSpPr>
        <dsp:cNvPr id="0" name=""/>
        <dsp:cNvSpPr/>
      </dsp:nvSpPr>
      <dsp:spPr>
        <a:xfrm>
          <a:off x="2836518" y="1182168"/>
          <a:ext cx="9247585" cy="51510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146.537,50 - FNS TETO FEDERAL RUE</a:t>
          </a:r>
          <a:endParaRPr lang="pt-BR" sz="2400" b="1" kern="1200" dirty="0"/>
        </a:p>
      </dsp:txBody>
      <dsp:txXfrm>
        <a:off x="2861663" y="1207313"/>
        <a:ext cx="9197295" cy="464811"/>
      </dsp:txXfrm>
    </dsp:sp>
    <dsp:sp modelId="{51293DC7-BD28-4C02-A65D-C30B97AD80A5}">
      <dsp:nvSpPr>
        <dsp:cNvPr id="0" name=""/>
        <dsp:cNvSpPr/>
      </dsp:nvSpPr>
      <dsp:spPr>
        <a:xfrm>
          <a:off x="2812968" y="1809742"/>
          <a:ext cx="9289191" cy="556235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440.000,00 - SECRETARIA DE ESTADO DE SAÚDE MS – SES MS</a:t>
          </a:r>
          <a:endParaRPr lang="pt-BR" sz="2400" b="1" kern="1200" dirty="0"/>
        </a:p>
      </dsp:txBody>
      <dsp:txXfrm>
        <a:off x="2840121" y="1836895"/>
        <a:ext cx="9234885" cy="501929"/>
      </dsp:txXfrm>
    </dsp:sp>
    <dsp:sp modelId="{C08DF524-2389-41E9-B455-D28EA043A355}">
      <dsp:nvSpPr>
        <dsp:cNvPr id="0" name=""/>
        <dsp:cNvSpPr/>
      </dsp:nvSpPr>
      <dsp:spPr>
        <a:xfrm>
          <a:off x="2820542" y="2519536"/>
          <a:ext cx="9288666" cy="531828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426.000,00 - SECRETARIA DE ESTADO DE SAÚDE MS UTI – SES MS</a:t>
          </a:r>
          <a:endParaRPr lang="pt-BR" sz="2400" b="1" kern="1200" dirty="0"/>
        </a:p>
      </dsp:txBody>
      <dsp:txXfrm>
        <a:off x="2846504" y="2545498"/>
        <a:ext cx="9236742" cy="479904"/>
      </dsp:txXfrm>
    </dsp:sp>
    <dsp:sp modelId="{4F11B5AF-B776-4638-9376-0718FC3B0EE4}">
      <dsp:nvSpPr>
        <dsp:cNvPr id="0" name=""/>
        <dsp:cNvSpPr/>
      </dsp:nvSpPr>
      <dsp:spPr>
        <a:xfrm>
          <a:off x="2805414" y="3178305"/>
          <a:ext cx="9259542" cy="53765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   30.835,88 - SECRETARIA ESTADO SAÚDE MS BATAYPORÃ–SES MS</a:t>
          </a:r>
          <a:endParaRPr lang="pt-BR" sz="2400" b="1" kern="1200" dirty="0"/>
        </a:p>
      </dsp:txBody>
      <dsp:txXfrm>
        <a:off x="2831660" y="3204551"/>
        <a:ext cx="9207050" cy="485159"/>
      </dsp:txXfrm>
    </dsp:sp>
    <dsp:sp modelId="{F765FBF7-FB95-4EBE-A8AC-9AE6EB35BA2D}">
      <dsp:nvSpPr>
        <dsp:cNvPr id="0" name=""/>
        <dsp:cNvSpPr/>
      </dsp:nvSpPr>
      <dsp:spPr>
        <a:xfrm>
          <a:off x="2806303" y="3859376"/>
          <a:ext cx="9280305" cy="538337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425.000,00 - FUNDO MUNICIPAL DE SAÚDE NOVA ANDRADINA MS</a:t>
          </a:r>
          <a:endParaRPr lang="pt-BR" sz="2400" b="1" kern="1200" dirty="0"/>
        </a:p>
      </dsp:txBody>
      <dsp:txXfrm>
        <a:off x="2832582" y="3885655"/>
        <a:ext cx="9227747" cy="485779"/>
      </dsp:txXfrm>
    </dsp:sp>
    <dsp:sp modelId="{8D1D330A-FCB2-4C7C-9062-B03BDA674C64}">
      <dsp:nvSpPr>
        <dsp:cNvPr id="0" name=""/>
        <dsp:cNvSpPr/>
      </dsp:nvSpPr>
      <dsp:spPr>
        <a:xfrm>
          <a:off x="2776149" y="4567658"/>
          <a:ext cx="9295291" cy="560761"/>
        </a:xfrm>
        <a:prstGeom prst="roundRect">
          <a:avLst/>
        </a:prstGeom>
        <a:solidFill>
          <a:srgbClr val="00B0F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1440" tIns="91440" rIns="91440" bIns="9144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400" b="1" kern="1200" dirty="0" smtClean="0"/>
            <a:t>R$      60.000,00 - MUNICIPIOS MICRORREGIÃO NOVA ANDRADINA MS</a:t>
          </a:r>
          <a:endParaRPr lang="pt-BR" sz="2400" b="1" kern="1200" dirty="0"/>
        </a:p>
      </dsp:txBody>
      <dsp:txXfrm>
        <a:off x="2803523" y="4595032"/>
        <a:ext cx="9240543" cy="506013"/>
      </dsp:txXfrm>
    </dsp:sp>
    <dsp:sp modelId="{3ADF0568-12E3-46AB-AEAA-CBF9B24C52FA}">
      <dsp:nvSpPr>
        <dsp:cNvPr id="0" name=""/>
        <dsp:cNvSpPr/>
      </dsp:nvSpPr>
      <dsp:spPr>
        <a:xfrm>
          <a:off x="2781117" y="5320717"/>
          <a:ext cx="9304258" cy="543557"/>
        </a:xfrm>
        <a:prstGeom prst="roundRect">
          <a:avLst/>
        </a:prstGeom>
        <a:solidFill>
          <a:srgbClr val="00B050">
            <a:alpha val="90000"/>
          </a:srgbClr>
        </a:solidFill>
        <a:ln w="127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7630" tIns="87630" rIns="87630" bIns="87630" numCol="1" spcCol="1270" anchor="ctr" anchorCtr="0">
          <a:noAutofit/>
        </a:bodyPr>
        <a:lstStyle/>
        <a:p>
          <a:pPr lvl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300" b="1" kern="1200" dirty="0" smtClean="0"/>
            <a:t>R$ </a:t>
          </a:r>
          <a:r>
            <a:rPr lang="pt-BR" sz="2400" b="1" kern="1200" dirty="0" smtClean="0"/>
            <a:t>1.748.373,38</a:t>
          </a:r>
          <a:r>
            <a:rPr lang="pt-BR" sz="2300" b="1" kern="1200" dirty="0" smtClean="0"/>
            <a:t> - TOTAL MENSAL DE REPASSES CONTRATUALIZADOS</a:t>
          </a:r>
          <a:endParaRPr lang="pt-BR" sz="2300" b="1" kern="1200" dirty="0"/>
        </a:p>
      </dsp:txBody>
      <dsp:txXfrm>
        <a:off x="2807651" y="5347251"/>
        <a:ext cx="9251190" cy="49048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8078E2-6E92-40A0-85DD-2F8DEDAD70E6}">
      <dsp:nvSpPr>
        <dsp:cNvPr id="0" name=""/>
        <dsp:cNvSpPr/>
      </dsp:nvSpPr>
      <dsp:spPr>
        <a:xfrm>
          <a:off x="1791814" y="19649"/>
          <a:ext cx="3267396" cy="742950"/>
        </a:xfrm>
        <a:prstGeom prst="roundRect">
          <a:avLst>
            <a:gd name="adj" fmla="val 10000"/>
          </a:avLst>
        </a:prstGeom>
        <a:solidFill>
          <a:srgbClr val="00B0F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>
              <a:latin typeface="Arial Black" panose="020B0A04020102020204" pitchFamily="34" charset="0"/>
            </a:rPr>
            <a:t>   </a:t>
          </a:r>
          <a:r>
            <a:rPr lang="pt-BR" sz="2800" b="1" kern="1200" dirty="0" smtClean="0">
              <a:latin typeface="Arial Black" panose="020B0A04020102020204" pitchFamily="34" charset="0"/>
            </a:rPr>
            <a:t>ENTRADAS</a:t>
          </a:r>
          <a:r>
            <a:rPr lang="pt-BR" sz="2800" kern="1200" dirty="0" smtClean="0"/>
            <a:t>	</a:t>
          </a:r>
          <a:endParaRPr lang="pt-BR" sz="2800" kern="1200" dirty="0"/>
        </a:p>
      </dsp:txBody>
      <dsp:txXfrm>
        <a:off x="1813574" y="41409"/>
        <a:ext cx="3223876" cy="699430"/>
      </dsp:txXfrm>
    </dsp:sp>
    <dsp:sp modelId="{65EB933D-0CE5-403A-9252-2FB15B5F6AE6}">
      <dsp:nvSpPr>
        <dsp:cNvPr id="0" name=""/>
        <dsp:cNvSpPr/>
      </dsp:nvSpPr>
      <dsp:spPr>
        <a:xfrm>
          <a:off x="7159722" y="-6194"/>
          <a:ext cx="3275673" cy="773908"/>
        </a:xfrm>
        <a:prstGeom prst="roundRect">
          <a:avLst>
            <a:gd name="adj" fmla="val 10000"/>
          </a:avLst>
        </a:prstGeom>
        <a:solidFill>
          <a:srgbClr val="FF0000">
            <a:alpha val="90000"/>
          </a:srgb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b="1" kern="1200" dirty="0" smtClean="0">
              <a:latin typeface="Arial Black" panose="020B0A04020102020204" pitchFamily="34" charset="0"/>
            </a:rPr>
            <a:t>SAÍDAS</a:t>
          </a:r>
          <a:endParaRPr lang="pt-BR" sz="2800" b="1" kern="1200" dirty="0">
            <a:latin typeface="Arial Black" panose="020B0A04020102020204" pitchFamily="34" charset="0"/>
          </a:endParaRPr>
        </a:p>
      </dsp:txBody>
      <dsp:txXfrm>
        <a:off x="7182389" y="16473"/>
        <a:ext cx="3230339" cy="728574"/>
      </dsp:txXfrm>
    </dsp:sp>
    <dsp:sp modelId="{323D0F81-891C-4D6F-A5F2-92AC7FBFE7A4}">
      <dsp:nvSpPr>
        <dsp:cNvPr id="0" name=""/>
        <dsp:cNvSpPr/>
      </dsp:nvSpPr>
      <dsp:spPr>
        <a:xfrm>
          <a:off x="5840183" y="3177541"/>
          <a:ext cx="557212" cy="464314"/>
        </a:xfrm>
        <a:prstGeom prst="triangle">
          <a:avLst/>
        </a:prstGeom>
        <a:solidFill>
          <a:schemeClr val="tx2">
            <a:lumMod val="7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3751AD7-33D8-43DB-BF56-FDF725640109}">
      <dsp:nvSpPr>
        <dsp:cNvPr id="0" name=""/>
        <dsp:cNvSpPr/>
      </dsp:nvSpPr>
      <dsp:spPr>
        <a:xfrm rot="21360000">
          <a:off x="3330840" y="2735371"/>
          <a:ext cx="5581061" cy="390265"/>
        </a:xfrm>
        <a:prstGeom prst="rect">
          <a:avLst/>
        </a:prstGeom>
        <a:solidFill>
          <a:schemeClr val="tx1">
            <a:lumMod val="75000"/>
            <a:lumOff val="25000"/>
            <a:alpha val="90000"/>
          </a:schemeClr>
        </a:solidFill>
        <a:ln w="63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963AFB2-AB36-4AF2-BFDF-3EAC99DB37BA}">
      <dsp:nvSpPr>
        <dsp:cNvPr id="0" name=""/>
        <dsp:cNvSpPr/>
      </dsp:nvSpPr>
      <dsp:spPr>
        <a:xfrm rot="21360000">
          <a:off x="2304370" y="1900503"/>
          <a:ext cx="3009259" cy="86203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RECEITAS PERÍODO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1.343.302,40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	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2346451" y="1942584"/>
        <a:ext cx="2925097" cy="777870"/>
      </dsp:txXfrm>
    </dsp:sp>
    <dsp:sp modelId="{ECEF15C3-A667-4F02-9193-DC3FCB5DF162}">
      <dsp:nvSpPr>
        <dsp:cNvPr id="0" name=""/>
        <dsp:cNvSpPr/>
      </dsp:nvSpPr>
      <dsp:spPr>
        <a:xfrm rot="21360000">
          <a:off x="2195030" y="991645"/>
          <a:ext cx="3034785" cy="86024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SALDO ANTERIOR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     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320.555,64</a:t>
          </a:r>
          <a:endParaRPr lang="pt-BR" sz="1600" kern="1200" dirty="0" smtClean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2237024" y="1033639"/>
        <a:ext cx="2950797" cy="776259"/>
      </dsp:txXfrm>
    </dsp:sp>
    <dsp:sp modelId="{41D6E267-8627-4770-B076-498D6A3567E9}">
      <dsp:nvSpPr>
        <dsp:cNvPr id="0" name=""/>
        <dsp:cNvSpPr/>
      </dsp:nvSpPr>
      <dsp:spPr>
        <a:xfrm rot="21360000">
          <a:off x="6961821" y="1571308"/>
          <a:ext cx="2931450" cy="86747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DESPESAS PERÍODO </a:t>
          </a:r>
        </a:p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R$ </a:t>
          </a:r>
          <a:r>
            <a:rPr lang="pt-BR" sz="1600" kern="1200" dirty="0" smtClean="0">
              <a:solidFill>
                <a:schemeClr val="tx1">
                  <a:lumMod val="95000"/>
                  <a:lumOff val="5000"/>
                </a:schemeClr>
              </a:solidFill>
              <a:latin typeface="Arial Black" panose="020B0A04020102020204" pitchFamily="34" charset="0"/>
            </a:rPr>
            <a:t>1.414.731,31</a:t>
          </a:r>
          <a:endParaRPr lang="pt-BR" sz="1600" kern="1200" dirty="0">
            <a:solidFill>
              <a:schemeClr val="tx1">
                <a:lumMod val="95000"/>
                <a:lumOff val="5000"/>
              </a:schemeClr>
            </a:solidFill>
            <a:latin typeface="Arial Black" panose="020B0A04020102020204" pitchFamily="34" charset="0"/>
          </a:endParaRPr>
        </a:p>
      </dsp:txBody>
      <dsp:txXfrm>
        <a:off x="7004168" y="1613655"/>
        <a:ext cx="2846756" cy="78277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alance1">
  <dgm:title val=""/>
  <dgm:desc val=""/>
  <dgm:catLst>
    <dgm:cat type="relationship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23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25" srcId="2" destId="23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2"/>
        <dgm:pt modelId="21"/>
        <dgm:pt modelId="22"/>
        <dgm:pt modelId="23"/>
      </dgm:ptLst>
      <dgm:cxnLst>
        <dgm:cxn modelId="4" srcId="0" destId="1" srcOrd="0" destOrd="0"/>
        <dgm:cxn modelId="5" srcId="0" destId="2" srcOrd="1" destOrd="0"/>
        <dgm:cxn modelId="15" srcId="1" destId="11" srcOrd="0" destOrd="0"/>
        <dgm:cxn modelId="16" srcId="1" destId="12" srcOrd="0" destOrd="0"/>
        <dgm:cxn modelId="17" srcId="1" destId="13" srcOrd="0" destOrd="0"/>
        <dgm:cxn modelId="25" srcId="2" destId="21" srcOrd="0" destOrd="0"/>
        <dgm:cxn modelId="26" srcId="2" destId="22" srcOrd="0" destOrd="0"/>
        <dgm:cxn modelId="27" srcId="2" destId="23" srcOrd="0" destOrd="0"/>
      </dgm:cxnLst>
      <dgm:bg/>
      <dgm:whole/>
    </dgm:dataModel>
  </dgm:clrData>
  <dgm:layoutNode name="outerComposite">
    <dgm:varLst>
      <dgm:chMax val="2"/>
      <dgm:animLvl val="lvl"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>
      <dgm:constr type="h" for="ch" forName="parentComposite" refType="h" refFor="ch" refForName="dummyMaxCanvas" op="equ" fact="0.2"/>
      <dgm:constr type="t" for="ch" forName="parentComposite"/>
      <dgm:constr type="h" for="ch" forName="childrenComposite" refType="h" refFor="ch" refForName="dummyMaxCanvas" op="equ" fact="0.8"/>
      <dgm:constr type="t" for="ch" forName="childrenComposite" refType="h" refFor="ch" refForName="dummyMaxCanvas" fact="0.2"/>
    </dgm:constrLst>
    <dgm:ruleLst/>
    <dgm:layoutNode name="dummyMaxCanvas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arentComposite">
      <dgm:alg type="composite"/>
      <dgm:shape xmlns:r="http://schemas.openxmlformats.org/officeDocument/2006/relationships" r:blip="">
        <dgm:adjLst/>
      </dgm:shape>
      <dgm:presOf/>
      <dgm:constrLst>
        <dgm:constr type="w" for="ch" forName="parent1" refType="w" fact="0.36"/>
        <dgm:constr type="ctrX" for="ch" forName="parent1" refType="w" fact="0.24"/>
        <dgm:constr type="w" for="ch" forName="parent2" refType="w" fact="0.36"/>
        <dgm:constr type="ctrX" for="ch" forName="parent2" refType="w" fact="0.76"/>
        <dgm:constr type="primFontSz" for="ch" ptType="node" op="equ"/>
      </dgm:constrLst>
      <dgm:ruleLst/>
      <dgm:layoutNode name="parent1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parent2" styleLbl="alignAccFollowNode1">
        <dgm:varLst>
          <dgm:chMax val="4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ch" ptType="node" st="2" cnt="1"/>
        <dgm:constrLst>
          <dgm:constr type="primFontSz" val="65"/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</dgm:layoutNode>
    <dgm:layoutNode name="childrenComposite">
      <dgm:alg type="composite"/>
      <dgm:shape xmlns:r="http://schemas.openxmlformats.org/officeDocument/2006/relationships" r:blip="">
        <dgm:adjLst/>
      </dgm:shape>
      <dgm:presOf/>
      <dgm:constrLst>
        <dgm:constr type="primFontSz" for="ch" ptType="node" op="equ" val="65"/>
        <dgm:constr type="w" for="ch" forName="fulcrum" refType="w" fact="0.15"/>
        <dgm:constr type="h" for="ch" forName="fulcrum" refType="w" refFor="ch" refForName="fulcrum"/>
        <dgm:constr type="b" for="ch" forName="fulcrum" refType="h"/>
        <dgm:constr type="ctrX" for="ch" forName="fulcrum" refType="w" fact="0.5"/>
        <dgm:constr type="w" for="ch" forName="balance_00" refType="w" fact="0.9"/>
        <dgm:constr type="h" for="ch" forName="balance_00" refType="h" fact="0.076"/>
        <dgm:constr type="b" for="ch" forName="balance_00" refType="h" fact="0.81"/>
        <dgm:constr type="ctrX" for="ch" forName="balance_00" refType="w" fact="0.5"/>
        <dgm:constr type="w" for="ch" forName="balance_01" refType="w"/>
        <dgm:constr type="h" for="ch" forName="balance_01" refType="h" fact="0.157"/>
        <dgm:constr type="b" for="ch" forName="balance_01" refType="h" fact="0.85"/>
        <dgm:constr type="ctrX" for="ch" forName="balance_01" refType="w" fact="0.5"/>
        <dgm:constr type="w" for="ch" forName="balance_02" refType="w"/>
        <dgm:constr type="h" for="ch" forName="balance_02" refType="h" fact="0.157"/>
        <dgm:constr type="b" for="ch" forName="balance_02" refType="h" fact="0.85"/>
        <dgm:constr type="ctrX" for="ch" forName="balance_02" refType="w" fact="0.5"/>
        <dgm:constr type="w" for="ch" forName="balance_03" refType="w"/>
        <dgm:constr type="h" for="ch" forName="balance_03" refType="h" fact="0.157"/>
        <dgm:constr type="b" for="ch" forName="balance_03" refType="h" fact="0.85"/>
        <dgm:constr type="ctrX" for="ch" forName="balance_03" refType="w" fact="0.5"/>
        <dgm:constr type="w" for="ch" forName="balance_04" refType="w"/>
        <dgm:constr type="h" for="ch" forName="balance_04" refType="h" fact="0.157"/>
        <dgm:constr type="b" for="ch" forName="balance_04" refType="h" fact="0.85"/>
        <dgm:constr type="ctrX" for="ch" forName="balance_04" refType="w" fact="0.5"/>
        <dgm:constr type="w" for="ch" forName="balance_10" refType="w"/>
        <dgm:constr type="h" for="ch" forName="balance_10" refType="h" fact="0.157"/>
        <dgm:constr type="b" for="ch" forName="balance_10" refType="h" fact="0.85"/>
        <dgm:constr type="ctrX" for="ch" forName="balance_10" refType="w" fact="0.5"/>
        <dgm:constr type="w" for="ch" forName="balance_11" refType="w" fact="0.9"/>
        <dgm:constr type="h" for="ch" forName="balance_11" refType="h" fact="0.076"/>
        <dgm:constr type="b" for="ch" forName="balance_11" refType="h" fact="0.81"/>
        <dgm:constr type="ctrX" for="ch" forName="balance_11" refType="w" fact="0.5"/>
        <dgm:constr type="w" for="ch" forName="balance_12" refType="w"/>
        <dgm:constr type="h" for="ch" forName="balance_12" refType="h" fact="0.157"/>
        <dgm:constr type="b" for="ch" forName="balance_12" refType="h" fact="0.85"/>
        <dgm:constr type="ctrX" for="ch" forName="balance_12" refType="w" fact="0.5"/>
        <dgm:constr type="w" for="ch" forName="balance_13" refType="w"/>
        <dgm:constr type="h" for="ch" forName="balance_13" refType="h" fact="0.157"/>
        <dgm:constr type="b" for="ch" forName="balance_13" refType="h" fact="0.85"/>
        <dgm:constr type="ctrX" for="ch" forName="balance_13" refType="w" fact="0.5"/>
        <dgm:constr type="w" for="ch" forName="balance_14" refType="w"/>
        <dgm:constr type="h" for="ch" forName="balance_14" refType="h" fact="0.157"/>
        <dgm:constr type="b" for="ch" forName="balance_14" refType="h" fact="0.85"/>
        <dgm:constr type="ctrX" for="ch" forName="balance_14" refType="w" fact="0.5"/>
        <dgm:constr type="w" for="ch" forName="balance_20" refType="w"/>
        <dgm:constr type="h" for="ch" forName="balance_20" refType="h" fact="0.157"/>
        <dgm:constr type="b" for="ch" forName="balance_20" refType="h" fact="0.85"/>
        <dgm:constr type="ctrX" for="ch" forName="balance_20" refType="w" fact="0.5"/>
        <dgm:constr type="w" for="ch" forName="balance_21" refType="w"/>
        <dgm:constr type="h" for="ch" forName="balance_21" refType="h" fact="0.157"/>
        <dgm:constr type="b" for="ch" forName="balance_21" refType="h" fact="0.85"/>
        <dgm:constr type="ctrX" for="ch" forName="balance_21" refType="w" fact="0.5"/>
        <dgm:constr type="w" for="ch" forName="balance_22" refType="w" fact="0.9"/>
        <dgm:constr type="h" for="ch" forName="balance_22" refType="h" fact="0.076"/>
        <dgm:constr type="b" for="ch" forName="balance_22" refType="h" fact="0.81"/>
        <dgm:constr type="ctrX" for="ch" forName="balance_22" refType="w" fact="0.5"/>
        <dgm:constr type="w" for="ch" forName="balance_23" refType="w"/>
        <dgm:constr type="h" for="ch" forName="balance_23" refType="h" fact="0.157"/>
        <dgm:constr type="b" for="ch" forName="balance_23" refType="h" fact="0.85"/>
        <dgm:constr type="ctrX" for="ch" forName="balance_23" refType="w" fact="0.5"/>
        <dgm:constr type="w" for="ch" forName="balance_24" refType="w"/>
        <dgm:constr type="h" for="ch" forName="balance_24" refType="h" fact="0.157"/>
        <dgm:constr type="b" for="ch" forName="balance_24" refType="h" fact="0.85"/>
        <dgm:constr type="ctrX" for="ch" forName="balance_24" refType="w" fact="0.5"/>
        <dgm:constr type="w" for="ch" forName="balance_30" refType="w"/>
        <dgm:constr type="h" for="ch" forName="balance_30" refType="h" fact="0.157"/>
        <dgm:constr type="b" for="ch" forName="balance_30" refType="h" fact="0.85"/>
        <dgm:constr type="ctrX" for="ch" forName="balance_30" refType="w" fact="0.5"/>
        <dgm:constr type="w" for="ch" forName="balance_31" refType="w"/>
        <dgm:constr type="h" for="ch" forName="balance_31" refType="h" fact="0.157"/>
        <dgm:constr type="b" for="ch" forName="balance_31" refType="h" fact="0.85"/>
        <dgm:constr type="ctrX" for="ch" forName="balance_31" refType="w" fact="0.5"/>
        <dgm:constr type="w" for="ch" forName="balance_32" refType="w"/>
        <dgm:constr type="h" for="ch" forName="balance_32" refType="h" fact="0.157"/>
        <dgm:constr type="b" for="ch" forName="balance_32" refType="h" fact="0.85"/>
        <dgm:constr type="ctrX" for="ch" forName="balance_32" refType="w" fact="0.5"/>
        <dgm:constr type="w" for="ch" forName="balance_33" refType="w" fact="0.9"/>
        <dgm:constr type="h" for="ch" forName="balance_33" refType="h" fact="0.076"/>
        <dgm:constr type="b" for="ch" forName="balance_33" refType="h" fact="0.81"/>
        <dgm:constr type="ctrX" for="ch" forName="balance_33" refType="w" fact="0.5"/>
        <dgm:constr type="w" for="ch" forName="balance_34" refType="w"/>
        <dgm:constr type="h" for="ch" forName="balance_34" refType="h" fact="0.157"/>
        <dgm:constr type="b" for="ch" forName="balance_34" refType="h" fact="0.85"/>
        <dgm:constr type="ctrX" for="ch" forName="balance_34" refType="w" fact="0.5"/>
        <dgm:constr type="w" for="ch" forName="balance_40" refType="w"/>
        <dgm:constr type="h" for="ch" forName="balance_40" refType="h" fact="0.157"/>
        <dgm:constr type="b" for="ch" forName="balance_40" refType="h" fact="0.85"/>
        <dgm:constr type="ctrX" for="ch" forName="balance_40" refType="w" fact="0.5"/>
        <dgm:constr type="w" for="ch" forName="balance_41" refType="w"/>
        <dgm:constr type="h" for="ch" forName="balance_41" refType="h" fact="0.157"/>
        <dgm:constr type="b" for="ch" forName="balance_41" refType="h" fact="0.85"/>
        <dgm:constr type="ctrX" for="ch" forName="balance_41" refType="w" fact="0.5"/>
        <dgm:constr type="w" for="ch" forName="balance_42" refType="w"/>
        <dgm:constr type="h" for="ch" forName="balance_42" refType="h" fact="0.157"/>
        <dgm:constr type="b" for="ch" forName="balance_42" refType="h" fact="0.85"/>
        <dgm:constr type="ctrX" for="ch" forName="balance_42" refType="w" fact="0.5"/>
        <dgm:constr type="w" for="ch" forName="balance_43" refType="w"/>
        <dgm:constr type="h" for="ch" forName="balance_43" refType="h" fact="0.157"/>
        <dgm:constr type="b" for="ch" forName="balance_43" refType="h" fact="0.85"/>
        <dgm:constr type="ctrX" for="ch" forName="balance_43" refType="w" fact="0.5"/>
        <dgm:constr type="w" for="ch" forName="balance_44" refType="w" fact="0.9"/>
        <dgm:constr type="h" for="ch" forName="balance_44" refType="h" fact="0.076"/>
        <dgm:constr type="b" for="ch" forName="balance_44" refType="h" fact="0.81"/>
        <dgm:constr type="ctrX" for="ch" forName="balance_44" refType="w" fact="0.5"/>
        <dgm:constr type="w" for="ch" forName="right_01_1" refType="w" fact="0.4"/>
        <dgm:constr type="h" for="ch" forName="right_01_1" refType="h" fact="0.7"/>
        <dgm:constr type="b" for="ch" forName="right_01_1" refType="h" fact="0.76"/>
        <dgm:constr type="ctrX" for="ch" forName="right_01_1" refType="w" fact="0.78"/>
        <dgm:constr type="w" for="ch" forName="left_10_1" refType="w" fact="0.4"/>
        <dgm:constr type="h" for="ch" forName="left_10_1" refType="h" fact="0.7"/>
        <dgm:constr type="b" for="ch" forName="left_10_1" refType="h" fact="0.76"/>
        <dgm:constr type="ctrX" for="ch" forName="left_10_1" refType="w" fact="0.22"/>
        <dgm:constr type="w" for="ch" forName="right_11_1" refType="w" fact="0.36"/>
        <dgm:constr type="h" for="ch" forName="right_11_1" refType="h" fact="0.67"/>
        <dgm:constr type="b" for="ch" forName="right_11_1" refType="h" fact="0.725"/>
        <dgm:constr type="ctrX" for="ch" forName="right_11_1" refType="w" fact="0.76"/>
        <dgm:constr type="w" for="ch" forName="left_11_1" refType="w" fact="0.36"/>
        <dgm:constr type="h" for="ch" forName="left_11_1" refType="h" fact="0.67"/>
        <dgm:constr type="b" for="ch" forName="left_11_1" refType="h" fact="0.725"/>
        <dgm:constr type="ctrX" for="ch" forName="left_11_1" refType="w" fact="0.24"/>
        <dgm:constr type="w" for="ch" forName="right_02_1" refType="w" fact="0.388"/>
        <dgm:constr type="h" for="ch" forName="right_02_1" refType="h" fact="0.36"/>
        <dgm:constr type="b" for="ch" forName="right_02_1" refType="h" fact="0.76"/>
        <dgm:constr type="ctrX" for="ch" forName="right_02_1" refType="w" fact="0.77"/>
        <dgm:constr type="w" for="ch" forName="right_02_2" refType="w" fact="0.388"/>
        <dgm:constr type="h" for="ch" forName="right_02_2" refType="h" fact="0.36"/>
        <dgm:constr type="b" for="ch" forName="right_02_2" refType="h" fact="0.42"/>
        <dgm:constr type="ctrX" for="ch" forName="right_02_2" refType="w" fact="0.79"/>
        <dgm:constr type="w" for="ch" forName="left_20_1" refType="w" fact="0.388"/>
        <dgm:constr type="h" for="ch" forName="left_20_1" refType="h" fact="0.36"/>
        <dgm:constr type="b" for="ch" forName="left_20_1" refType="h" fact="0.76"/>
        <dgm:constr type="ctrX" for="ch" forName="left_20_1" refType="w" fact="0.23"/>
        <dgm:constr type="w" for="ch" forName="left_20_2" refType="w" fact="0.388"/>
        <dgm:constr type="h" for="ch" forName="left_20_2" refType="h" fact="0.36"/>
        <dgm:constr type="b" for="ch" forName="left_20_2" refType="h" fact="0.42"/>
        <dgm:constr type="ctrX" for="ch" forName="left_20_2" refType="w" fact="0.21"/>
        <dgm:constr type="w" for="ch" forName="right_12_1" refType="w" fact="0.388"/>
        <dgm:constr type="h" for="ch" forName="right_12_1" refType="h" fact="0.36"/>
        <dgm:constr type="b" for="ch" forName="right_12_1" refType="h" fact="0.76"/>
        <dgm:constr type="ctrX" for="ch" forName="right_12_1" refType="w" fact="0.77"/>
        <dgm:constr type="w" for="ch" forName="right_12_2" refType="w" fact="0.388"/>
        <dgm:constr type="h" for="ch" forName="right_12_2" refType="h" fact="0.36"/>
        <dgm:constr type="b" for="ch" forName="right_12_2" refType="h" fact="0.42"/>
        <dgm:constr type="ctrX" for="ch" forName="right_12_2" refType="w" fact="0.79"/>
        <dgm:constr type="w" for="ch" forName="left_12_1" refType="w" fact="0.388"/>
        <dgm:constr type="h" for="ch" forName="left_12_1" refType="h" fact="0.36"/>
        <dgm:constr type="b" for="ch" forName="left_12_1" refType="h" fact="0.715"/>
        <dgm:constr type="ctrX" for="ch" forName="left_12_1" refType="w" fact="0.255"/>
        <dgm:constr type="w" for="ch" forName="right_22_1" refType="w" fact="0.36"/>
        <dgm:constr type="h" for="ch" forName="right_22_1" refType="h" fact="0.32"/>
        <dgm:constr type="b" for="ch" forName="right_22_1" refType="h" fact="0.725"/>
        <dgm:constr type="ctrX" for="ch" forName="right_22_1" refType="w" fact="0.76"/>
        <dgm:constr type="w" for="ch" forName="right_22_2" refType="w" fact="0.36"/>
        <dgm:constr type="h" for="ch" forName="right_22_2" refType="h" fact="0.32"/>
        <dgm:constr type="b" for="ch" forName="right_22_2" refType="h" fact="0.39"/>
        <dgm:constr type="ctrX" for="ch" forName="right_22_2" refType="w" fact="0.76"/>
        <dgm:constr type="w" for="ch" forName="left_22_1" refType="w" fact="0.36"/>
        <dgm:constr type="h" for="ch" forName="left_22_1" refType="h" fact="0.32"/>
        <dgm:constr type="b" for="ch" forName="left_22_1" refType="h" fact="0.725"/>
        <dgm:constr type="ctrX" for="ch" forName="left_22_1" refType="w" fact="0.24"/>
        <dgm:constr type="w" for="ch" forName="left_22_2" refType="w" fact="0.36"/>
        <dgm:constr type="h" for="ch" forName="left_22_2" refType="h" fact="0.32"/>
        <dgm:constr type="b" for="ch" forName="left_22_2" refType="h" fact="0.39"/>
        <dgm:constr type="ctrX" for="ch" forName="left_22_2" refType="w" fact="0.24"/>
        <dgm:constr type="w" for="ch" forName="left_21_1" refType="w" fact="0.388"/>
        <dgm:constr type="h" for="ch" forName="left_21_1" refType="h" fact="0.36"/>
        <dgm:constr type="b" for="ch" forName="left_21_1" refType="h" fact="0.76"/>
        <dgm:constr type="ctrX" for="ch" forName="left_21_1" refType="w" fact="0.23"/>
        <dgm:constr type="w" for="ch" forName="left_21_2" refType="w" fact="0.388"/>
        <dgm:constr type="h" for="ch" forName="left_21_2" refType="h" fact="0.36"/>
        <dgm:constr type="b" for="ch" forName="left_21_2" refType="h" fact="0.42"/>
        <dgm:constr type="ctrX" for="ch" forName="left_21_2" refType="w" fact="0.21"/>
        <dgm:constr type="w" for="ch" forName="right_21_1" refType="w" fact="0.388"/>
        <dgm:constr type="h" for="ch" forName="right_21_1" refType="h" fact="0.36"/>
        <dgm:constr type="b" for="ch" forName="right_21_1" refType="h" fact="0.715"/>
        <dgm:constr type="ctrX" for="ch" forName="right_21_1" refType="w" fact="0.745"/>
        <dgm:constr type="w" for="ch" forName="right_03_1" refType="w" fact="0.37"/>
        <dgm:constr type="h" for="ch" forName="right_03_1" refType="h" fact="0.24"/>
        <dgm:constr type="b" for="ch" forName="right_03_1" refType="h" fact="0.76"/>
        <dgm:constr type="ctrX" for="ch" forName="right_03_1" refType="w" fact="0.77"/>
        <dgm:constr type="w" for="ch" forName="right_03_2" refType="w" fact="0.37"/>
        <dgm:constr type="h" for="ch" forName="right_03_2" refType="h" fact="0.24"/>
        <dgm:constr type="b" for="ch" forName="right_03_2" refType="h" fact="0.535"/>
        <dgm:constr type="ctrX" for="ch" forName="right_03_2" refType="w" fact="0.783"/>
        <dgm:constr type="w" for="ch" forName="right_03_3" refType="w" fact="0.37"/>
        <dgm:constr type="h" for="ch" forName="right_03_3" refType="h" fact="0.24"/>
        <dgm:constr type="b" for="ch" forName="right_03_3" refType="h" fact="0.315"/>
        <dgm:constr type="ctrX" for="ch" forName="right_03_3" refType="w" fact="0.796"/>
        <dgm:constr type="w" for="ch" forName="left_30_1" refType="w" fact="0.37"/>
        <dgm:constr type="h" for="ch" forName="left_30_1" refType="h" fact="0.24"/>
        <dgm:constr type="b" for="ch" forName="left_30_1" refType="h" fact="0.76"/>
        <dgm:constr type="ctrX" for="ch" forName="left_30_1" refType="w" fact="0.23"/>
        <dgm:constr type="w" for="ch" forName="left_30_2" refType="w" fact="0.37"/>
        <dgm:constr type="h" for="ch" forName="left_30_2" refType="h" fact="0.24"/>
        <dgm:constr type="b" for="ch" forName="left_30_2" refType="h" fact="0.535"/>
        <dgm:constr type="ctrX" for="ch" forName="left_30_2" refType="w" fact="0.217"/>
        <dgm:constr type="w" for="ch" forName="left_30_3" refType="w" fact="0.37"/>
        <dgm:constr type="h" for="ch" forName="left_30_3" refType="h" fact="0.24"/>
        <dgm:constr type="b" for="ch" forName="left_30_3" refType="h" fact="0.315"/>
        <dgm:constr type="ctrX" for="ch" forName="left_30_3" refType="w" fact="0.204"/>
        <dgm:constr type="w" for="ch" forName="right_13_1" refType="w" fact="0.37"/>
        <dgm:constr type="h" for="ch" forName="right_13_1" refType="h" fact="0.24"/>
        <dgm:constr type="b" for="ch" forName="right_13_1" refType="h" fact="0.76"/>
        <dgm:constr type="ctrX" for="ch" forName="right_13_1" refType="w" fact="0.77"/>
        <dgm:constr type="w" for="ch" forName="right_13_2" refType="w" fact="0.37"/>
        <dgm:constr type="h" for="ch" forName="right_13_2" refType="h" fact="0.24"/>
        <dgm:constr type="b" for="ch" forName="right_13_2" refType="h" fact="0.535"/>
        <dgm:constr type="ctrX" for="ch" forName="right_13_2" refType="w" fact="0.783"/>
        <dgm:constr type="w" for="ch" forName="right_13_3" refType="w" fact="0.37"/>
        <dgm:constr type="h" for="ch" forName="right_13_3" refType="h" fact="0.24"/>
        <dgm:constr type="b" for="ch" forName="right_13_3" refType="h" fact="0.315"/>
        <dgm:constr type="ctrX" for="ch" forName="right_13_3" refType="w" fact="0.796"/>
        <dgm:constr type="w" for="ch" forName="left_13_1" refType="w" fact="0.37"/>
        <dgm:constr type="h" for="ch" forName="left_13_1" refType="h" fact="0.24"/>
        <dgm:constr type="b" for="ch" forName="left_13_1" refType="h" fact="0.715"/>
        <dgm:constr type="ctrX" for="ch" forName="left_13_1" refType="w" fact="0.255"/>
        <dgm:constr type="w" for="ch" forName="left_31_1" refType="w" fact="0.37"/>
        <dgm:constr type="h" for="ch" forName="left_31_1" refType="h" fact="0.24"/>
        <dgm:constr type="b" for="ch" forName="left_31_1" refType="h" fact="0.76"/>
        <dgm:constr type="ctrX" for="ch" forName="left_31_1" refType="w" fact="0.23"/>
        <dgm:constr type="w" for="ch" forName="left_31_2" refType="w" fact="0.37"/>
        <dgm:constr type="h" for="ch" forName="left_31_2" refType="h" fact="0.24"/>
        <dgm:constr type="b" for="ch" forName="left_31_2" refType="h" fact="0.535"/>
        <dgm:constr type="ctrX" for="ch" forName="left_31_2" refType="w" fact="0.217"/>
        <dgm:constr type="w" for="ch" forName="left_31_3" refType="w" fact="0.37"/>
        <dgm:constr type="h" for="ch" forName="left_31_3" refType="h" fact="0.24"/>
        <dgm:constr type="b" for="ch" forName="left_31_3" refType="h" fact="0.315"/>
        <dgm:constr type="ctrX" for="ch" forName="left_31_3" refType="w" fact="0.204"/>
        <dgm:constr type="w" for="ch" forName="right_31_1" refType="w" fact="0.37"/>
        <dgm:constr type="h" for="ch" forName="right_31_1" refType="h" fact="0.24"/>
        <dgm:constr type="b" for="ch" forName="right_31_1" refType="h" fact="0.715"/>
        <dgm:constr type="ctrX" for="ch" forName="right_31_1" refType="w" fact="0.745"/>
        <dgm:constr type="w" for="ch" forName="right_23_1" refType="w" fact="0.37"/>
        <dgm:constr type="h" for="ch" forName="right_23_1" refType="h" fact="0.24"/>
        <dgm:constr type="b" for="ch" forName="right_23_1" refType="h" fact="0.76"/>
        <dgm:constr type="ctrX" for="ch" forName="right_23_1" refType="w" fact="0.77"/>
        <dgm:constr type="w" for="ch" forName="right_23_2" refType="w" fact="0.37"/>
        <dgm:constr type="h" for="ch" forName="right_23_2" refType="h" fact="0.24"/>
        <dgm:constr type="b" for="ch" forName="right_23_2" refType="h" fact="0.535"/>
        <dgm:constr type="ctrX" for="ch" forName="right_23_2" refType="w" fact="0.783"/>
        <dgm:constr type="w" for="ch" forName="right_23_3" refType="w" fact="0.37"/>
        <dgm:constr type="h" for="ch" forName="right_23_3" refType="h" fact="0.24"/>
        <dgm:constr type="b" for="ch" forName="right_23_3" refType="h" fact="0.315"/>
        <dgm:constr type="ctrX" for="ch" forName="right_23_3" refType="w" fact="0.796"/>
        <dgm:constr type="w" for="ch" forName="left_23_1" refType="w" fact="0.37"/>
        <dgm:constr type="h" for="ch" forName="left_23_1" refType="h" fact="0.24"/>
        <dgm:constr type="b" for="ch" forName="left_23_1" refType="h" fact="0.715"/>
        <dgm:constr type="ctrX" for="ch" forName="left_23_1" refType="w" fact="0.255"/>
        <dgm:constr type="w" for="ch" forName="left_23_2" refType="w" fact="0.37"/>
        <dgm:constr type="h" for="ch" forName="left_23_2" refType="h" fact="0.24"/>
        <dgm:constr type="b" for="ch" forName="left_23_2" refType="h" fact="0.49"/>
        <dgm:constr type="ctrX" for="ch" forName="left_23_2" refType="w" fact="0.268"/>
        <dgm:constr type="w" for="ch" forName="left_32_1" refType="w" fact="0.37"/>
        <dgm:constr type="h" for="ch" forName="left_32_1" refType="h" fact="0.24"/>
        <dgm:constr type="b" for="ch" forName="left_32_1" refType="h" fact="0.76"/>
        <dgm:constr type="ctrX" for="ch" forName="left_32_1" refType="w" fact="0.23"/>
        <dgm:constr type="w" for="ch" forName="left_32_2" refType="w" fact="0.37"/>
        <dgm:constr type="h" for="ch" forName="left_32_2" refType="h" fact="0.24"/>
        <dgm:constr type="b" for="ch" forName="left_32_2" refType="h" fact="0.535"/>
        <dgm:constr type="ctrX" for="ch" forName="left_32_2" refType="w" fact="0.217"/>
        <dgm:constr type="w" for="ch" forName="left_32_3" refType="w" fact="0.37"/>
        <dgm:constr type="h" for="ch" forName="left_32_3" refType="h" fact="0.24"/>
        <dgm:constr type="b" for="ch" forName="left_32_3" refType="h" fact="0.315"/>
        <dgm:constr type="ctrX" for="ch" forName="left_32_3" refType="w" fact="0.204"/>
        <dgm:constr type="w" for="ch" forName="right_32_1" refType="w" fact="0.37"/>
        <dgm:constr type="h" for="ch" forName="right_32_1" refType="h" fact="0.24"/>
        <dgm:constr type="b" for="ch" forName="right_32_1" refType="h" fact="0.715"/>
        <dgm:constr type="ctrX" for="ch" forName="right_32_1" refType="w" fact="0.745"/>
        <dgm:constr type="w" for="ch" forName="right_32_2" refType="w" fact="0.37"/>
        <dgm:constr type="h" for="ch" forName="right_32_2" refType="h" fact="0.24"/>
        <dgm:constr type="b" for="ch" forName="right_32_2" refType="h" fact="0.49"/>
        <dgm:constr type="ctrX" for="ch" forName="right_32_2" refType="w" fact="0.732"/>
        <dgm:constr type="w" for="ch" forName="right_33_1" refType="w" fact="0.36"/>
        <dgm:constr type="h" for="ch" forName="right_33_1" refType="h" fact="0.21"/>
        <dgm:constr type="b" for="ch" forName="right_33_1" refType="h" fact="0.725"/>
        <dgm:constr type="ctrX" for="ch" forName="right_33_1" refType="w" fact="0.76"/>
        <dgm:constr type="w" for="ch" forName="right_33_2" refType="w" fact="0.36"/>
        <dgm:constr type="h" for="ch" forName="right_33_2" refType="h" fact="0.21"/>
        <dgm:constr type="b" for="ch" forName="right_33_2" refType="h" fact="0.5"/>
        <dgm:constr type="ctrX" for="ch" forName="right_33_2" refType="w" fact="0.76"/>
        <dgm:constr type="w" for="ch" forName="right_33_3" refType="w" fact="0.36"/>
        <dgm:constr type="h" for="ch" forName="right_33_3" refType="h" fact="0.21"/>
        <dgm:constr type="b" for="ch" forName="right_33_3" refType="h" fact="0.275"/>
        <dgm:constr type="ctrX" for="ch" forName="right_33_3" refType="w" fact="0.76"/>
        <dgm:constr type="w" for="ch" forName="left_33_1" refType="w" fact="0.36"/>
        <dgm:constr type="h" for="ch" forName="left_33_1" refType="h" fact="0.21"/>
        <dgm:constr type="b" for="ch" forName="left_33_1" refType="h" fact="0.725"/>
        <dgm:constr type="ctrX" for="ch" forName="left_33_1" refType="w" fact="0.24"/>
        <dgm:constr type="w" for="ch" forName="left_33_2" refType="w" fact="0.36"/>
        <dgm:constr type="h" for="ch" forName="left_33_2" refType="h" fact="0.21"/>
        <dgm:constr type="b" for="ch" forName="left_33_2" refType="h" fact="0.5"/>
        <dgm:constr type="ctrX" for="ch" forName="left_33_2" refType="w" fact="0.24"/>
        <dgm:constr type="w" for="ch" forName="left_33_3" refType="w" fact="0.36"/>
        <dgm:constr type="h" for="ch" forName="left_33_3" refType="h" fact="0.21"/>
        <dgm:constr type="b" for="ch" forName="left_33_3" refType="h" fact="0.275"/>
        <dgm:constr type="ctrX" for="ch" forName="left_33_3" refType="w" fact="0.24"/>
        <dgm:constr type="w" for="ch" forName="right_04_1" refType="w" fact="0.365"/>
        <dgm:constr type="h" for="ch" forName="right_04_1" refType="h" fact="0.185"/>
        <dgm:constr type="b" for="ch" forName="right_04_1" refType="h" fact="0.76"/>
        <dgm:constr type="ctrX" for="ch" forName="right_04_1" refType="w" fact="0.77"/>
        <dgm:constr type="w" for="ch" forName="right_04_2" refType="w" fact="0.365"/>
        <dgm:constr type="h" for="ch" forName="right_04_2" refType="h" fact="0.185"/>
        <dgm:constr type="b" for="ch" forName="right_04_2" refType="h" fact="0.595"/>
        <dgm:constr type="ctrX" for="ch" forName="right_04_2" refType="w" fact="0.78"/>
        <dgm:constr type="w" for="ch" forName="right_04_3" refType="w" fact="0.365"/>
        <dgm:constr type="h" for="ch" forName="right_04_3" refType="h" fact="0.185"/>
        <dgm:constr type="b" for="ch" forName="right_04_3" refType="h" fact="0.43"/>
        <dgm:constr type="ctrX" for="ch" forName="right_04_3" refType="w" fact="0.79"/>
        <dgm:constr type="w" for="ch" forName="right_04_4" refType="w" fact="0.365"/>
        <dgm:constr type="h" for="ch" forName="right_04_4" refType="h" fact="0.185"/>
        <dgm:constr type="b" for="ch" forName="right_04_4" refType="h" fact="0.265"/>
        <dgm:constr type="ctrX" for="ch" forName="right_04_4" refType="w" fact="0.8"/>
        <dgm:constr type="w" for="ch" forName="left_40_1" refType="w" fact="0.365"/>
        <dgm:constr type="h" for="ch" forName="left_40_1" refType="h" fact="0.185"/>
        <dgm:constr type="b" for="ch" forName="left_40_1" refType="h" fact="0.76"/>
        <dgm:constr type="ctrX" for="ch" forName="left_40_1" refType="w" fact="0.23"/>
        <dgm:constr type="w" for="ch" forName="left_40_2" refType="w" fact="0.365"/>
        <dgm:constr type="h" for="ch" forName="left_40_2" refType="h" fact="0.185"/>
        <dgm:constr type="b" for="ch" forName="left_40_2" refType="h" fact="0.595"/>
        <dgm:constr type="ctrX" for="ch" forName="left_40_2" refType="w" fact="0.22"/>
        <dgm:constr type="w" for="ch" forName="left_40_3" refType="w" fact="0.365"/>
        <dgm:constr type="h" for="ch" forName="left_40_3" refType="h" fact="0.185"/>
        <dgm:constr type="b" for="ch" forName="left_40_3" refType="h" fact="0.43"/>
        <dgm:constr type="ctrX" for="ch" forName="left_40_3" refType="w" fact="0.21"/>
        <dgm:constr type="w" for="ch" forName="left_40_4" refType="w" fact="0.365"/>
        <dgm:constr type="h" for="ch" forName="left_40_4" refType="h" fact="0.185"/>
        <dgm:constr type="b" for="ch" forName="left_40_4" refType="h" fact="0.265"/>
        <dgm:constr type="ctrX" for="ch" forName="left_40_4" refType="w" fact="0.2"/>
        <dgm:constr type="w" for="ch" forName="right_14_1" refType="w" fact="0.365"/>
        <dgm:constr type="h" for="ch" forName="right_14_1" refType="h" fact="0.185"/>
        <dgm:constr type="b" for="ch" forName="right_14_1" refType="h" fact="0.76"/>
        <dgm:constr type="ctrX" for="ch" forName="right_14_1" refType="w" fact="0.77"/>
        <dgm:constr type="w" for="ch" forName="right_14_2" refType="w" fact="0.365"/>
        <dgm:constr type="h" for="ch" forName="right_14_2" refType="h" fact="0.185"/>
        <dgm:constr type="b" for="ch" forName="right_14_2" refType="h" fact="0.595"/>
        <dgm:constr type="ctrX" for="ch" forName="right_14_2" refType="w" fact="0.78"/>
        <dgm:constr type="w" for="ch" forName="right_14_3" refType="w" fact="0.365"/>
        <dgm:constr type="h" for="ch" forName="right_14_3" refType="h" fact="0.185"/>
        <dgm:constr type="b" for="ch" forName="right_14_3" refType="h" fact="0.43"/>
        <dgm:constr type="ctrX" for="ch" forName="right_14_3" refType="w" fact="0.79"/>
        <dgm:constr type="w" for="ch" forName="right_14_4" refType="w" fact="0.365"/>
        <dgm:constr type="h" for="ch" forName="right_14_4" refType="h" fact="0.185"/>
        <dgm:constr type="b" for="ch" forName="right_14_4" refType="h" fact="0.265"/>
        <dgm:constr type="ctrX" for="ch" forName="right_14_4" refType="w" fact="0.8"/>
        <dgm:constr type="w" for="ch" forName="left_14_1" refType="w" fact="0.365"/>
        <dgm:constr type="h" for="ch" forName="left_14_1" refType="h" fact="0.185"/>
        <dgm:constr type="b" for="ch" forName="left_14_1" refType="h" fact="0.715"/>
        <dgm:constr type="ctrX" for="ch" forName="left_14_1" refType="w" fact="0.25"/>
        <dgm:constr type="w" for="ch" forName="left_41_1" refType="w" fact="0.365"/>
        <dgm:constr type="h" for="ch" forName="left_41_1" refType="h" fact="0.185"/>
        <dgm:constr type="b" for="ch" forName="left_41_1" refType="h" fact="0.76"/>
        <dgm:constr type="ctrX" for="ch" forName="left_41_1" refType="w" fact="0.23"/>
        <dgm:constr type="w" for="ch" forName="left_41_2" refType="w" fact="0.365"/>
        <dgm:constr type="h" for="ch" forName="left_41_2" refType="h" fact="0.185"/>
        <dgm:constr type="b" for="ch" forName="left_41_2" refType="h" fact="0.595"/>
        <dgm:constr type="ctrX" for="ch" forName="left_41_2" refType="w" fact="0.22"/>
        <dgm:constr type="w" for="ch" forName="left_41_3" refType="w" fact="0.365"/>
        <dgm:constr type="h" for="ch" forName="left_41_3" refType="h" fact="0.185"/>
        <dgm:constr type="b" for="ch" forName="left_41_3" refType="h" fact="0.43"/>
        <dgm:constr type="ctrX" for="ch" forName="left_41_3" refType="w" fact="0.21"/>
        <dgm:constr type="w" for="ch" forName="left_41_4" refType="w" fact="0.365"/>
        <dgm:constr type="h" for="ch" forName="left_41_4" refType="h" fact="0.185"/>
        <dgm:constr type="b" for="ch" forName="left_41_4" refType="h" fact="0.265"/>
        <dgm:constr type="ctrX" for="ch" forName="left_41_4" refType="w" fact="0.2"/>
        <dgm:constr type="w" for="ch" forName="right_41_1" refType="w" fact="0.365"/>
        <dgm:constr type="h" for="ch" forName="right_41_1" refType="h" fact="0.185"/>
        <dgm:constr type="b" for="ch" forName="right_41_1" refType="h" fact="0.715"/>
        <dgm:constr type="ctrX" for="ch" forName="right_41_1" refType="w" fact="0.75"/>
        <dgm:constr type="w" for="ch" forName="right_24_1" refType="w" fact="0.365"/>
        <dgm:constr type="h" for="ch" forName="right_24_1" refType="h" fact="0.185"/>
        <dgm:constr type="b" for="ch" forName="right_24_1" refType="h" fact="0.76"/>
        <dgm:constr type="ctrX" for="ch" forName="right_24_1" refType="w" fact="0.77"/>
        <dgm:constr type="w" for="ch" forName="right_24_2" refType="w" fact="0.365"/>
        <dgm:constr type="h" for="ch" forName="right_24_2" refType="h" fact="0.185"/>
        <dgm:constr type="b" for="ch" forName="right_24_2" refType="h" fact="0.595"/>
        <dgm:constr type="ctrX" for="ch" forName="right_24_2" refType="w" fact="0.78"/>
        <dgm:constr type="w" for="ch" forName="right_24_3" refType="w" fact="0.365"/>
        <dgm:constr type="h" for="ch" forName="right_24_3" refType="h" fact="0.185"/>
        <dgm:constr type="b" for="ch" forName="right_24_3" refType="h" fact="0.43"/>
        <dgm:constr type="ctrX" for="ch" forName="right_24_3" refType="w" fact="0.79"/>
        <dgm:constr type="w" for="ch" forName="right_24_4" refType="w" fact="0.365"/>
        <dgm:constr type="h" for="ch" forName="right_24_4" refType="h" fact="0.185"/>
        <dgm:constr type="b" for="ch" forName="right_24_4" refType="h" fact="0.265"/>
        <dgm:constr type="ctrX" for="ch" forName="right_24_4" refType="w" fact="0.8"/>
        <dgm:constr type="w" for="ch" forName="left_24_1" refType="w" fact="0.365"/>
        <dgm:constr type="h" for="ch" forName="left_24_1" refType="h" fact="0.185"/>
        <dgm:constr type="b" for="ch" forName="left_24_1" refType="h" fact="0.715"/>
        <dgm:constr type="ctrX" for="ch" forName="left_24_1" refType="w" fact="0.25"/>
        <dgm:constr type="w" for="ch" forName="left_24_2" refType="w" fact="0.365"/>
        <dgm:constr type="h" for="ch" forName="left_24_2" refType="h" fact="0.185"/>
        <dgm:constr type="b" for="ch" forName="left_24_2" refType="h" fact="0.55"/>
        <dgm:constr type="ctrX" for="ch" forName="left_24_2" refType="w" fact="0.26"/>
        <dgm:constr type="w" for="ch" forName="left_42_1" refType="w" fact="0.365"/>
        <dgm:constr type="h" for="ch" forName="left_42_1" refType="h" fact="0.185"/>
        <dgm:constr type="b" for="ch" forName="left_42_1" refType="h" fact="0.76"/>
        <dgm:constr type="ctrX" for="ch" forName="left_42_1" refType="w" fact="0.23"/>
        <dgm:constr type="w" for="ch" forName="left_42_2" refType="w" fact="0.365"/>
        <dgm:constr type="h" for="ch" forName="left_42_2" refType="h" fact="0.185"/>
        <dgm:constr type="b" for="ch" forName="left_42_2" refType="h" fact="0.595"/>
        <dgm:constr type="ctrX" for="ch" forName="left_42_2" refType="w" fact="0.22"/>
        <dgm:constr type="w" for="ch" forName="left_42_3" refType="w" fact="0.365"/>
        <dgm:constr type="h" for="ch" forName="left_42_3" refType="h" fact="0.185"/>
        <dgm:constr type="b" for="ch" forName="left_42_3" refType="h" fact="0.43"/>
        <dgm:constr type="ctrX" for="ch" forName="left_42_3" refType="w" fact="0.21"/>
        <dgm:constr type="w" for="ch" forName="left_42_4" refType="w" fact="0.365"/>
        <dgm:constr type="h" for="ch" forName="left_42_4" refType="h" fact="0.185"/>
        <dgm:constr type="b" for="ch" forName="left_42_4" refType="h" fact="0.265"/>
        <dgm:constr type="ctrX" for="ch" forName="left_42_4" refType="w" fact="0.2"/>
        <dgm:constr type="w" for="ch" forName="right_42_1" refType="w" fact="0.365"/>
        <dgm:constr type="h" for="ch" forName="right_42_1" refType="h" fact="0.185"/>
        <dgm:constr type="b" for="ch" forName="right_42_1" refType="h" fact="0.715"/>
        <dgm:constr type="ctrX" for="ch" forName="right_42_1" refType="w" fact="0.75"/>
        <dgm:constr type="w" for="ch" forName="right_42_2" refType="w" fact="0.365"/>
        <dgm:constr type="h" for="ch" forName="right_42_2" refType="h" fact="0.185"/>
        <dgm:constr type="b" for="ch" forName="right_42_2" refType="h" fact="0.55"/>
        <dgm:constr type="ctrX" for="ch" forName="right_42_2" refType="w" fact="0.74"/>
        <dgm:constr type="w" for="ch" forName="right_34_1" refType="w" fact="0.365"/>
        <dgm:constr type="h" for="ch" forName="right_34_1" refType="h" fact="0.185"/>
        <dgm:constr type="b" for="ch" forName="right_34_1" refType="h" fact="0.76"/>
        <dgm:constr type="ctrX" for="ch" forName="right_34_1" refType="w" fact="0.77"/>
        <dgm:constr type="w" for="ch" forName="right_34_2" refType="w" fact="0.365"/>
        <dgm:constr type="h" for="ch" forName="right_34_2" refType="h" fact="0.185"/>
        <dgm:constr type="b" for="ch" forName="right_34_2" refType="h" fact="0.595"/>
        <dgm:constr type="ctrX" for="ch" forName="right_34_2" refType="w" fact="0.78"/>
        <dgm:constr type="w" for="ch" forName="right_34_3" refType="w" fact="0.365"/>
        <dgm:constr type="h" for="ch" forName="right_34_3" refType="h" fact="0.185"/>
        <dgm:constr type="b" for="ch" forName="right_34_3" refType="h" fact="0.43"/>
        <dgm:constr type="ctrX" for="ch" forName="right_34_3" refType="w" fact="0.79"/>
        <dgm:constr type="w" for="ch" forName="right_34_4" refType="w" fact="0.365"/>
        <dgm:constr type="h" for="ch" forName="right_34_4" refType="h" fact="0.185"/>
        <dgm:constr type="b" for="ch" forName="right_34_4" refType="h" fact="0.265"/>
        <dgm:constr type="ctrX" for="ch" forName="right_34_4" refType="w" fact="0.8"/>
        <dgm:constr type="w" for="ch" forName="left_34_1" refType="w" fact="0.365"/>
        <dgm:constr type="h" for="ch" forName="left_34_1" refType="h" fact="0.185"/>
        <dgm:constr type="b" for="ch" forName="left_34_1" refType="h" fact="0.715"/>
        <dgm:constr type="ctrX" for="ch" forName="left_34_1" refType="w" fact="0.25"/>
        <dgm:constr type="w" for="ch" forName="left_34_2" refType="w" fact="0.365"/>
        <dgm:constr type="h" for="ch" forName="left_34_2" refType="h" fact="0.185"/>
        <dgm:constr type="b" for="ch" forName="left_34_2" refType="h" fact="0.55"/>
        <dgm:constr type="ctrX" for="ch" forName="left_34_2" refType="w" fact="0.26"/>
        <dgm:constr type="w" for="ch" forName="left_34_3" refType="w" fact="0.365"/>
        <dgm:constr type="h" for="ch" forName="left_34_3" refType="h" fact="0.185"/>
        <dgm:constr type="b" for="ch" forName="left_34_3" refType="h" fact="0.385"/>
        <dgm:constr type="ctrX" for="ch" forName="left_34_3" refType="w" fact="0.27"/>
        <dgm:constr type="w" for="ch" forName="left_43_1" refType="w" fact="0.365"/>
        <dgm:constr type="h" for="ch" forName="left_43_1" refType="h" fact="0.185"/>
        <dgm:constr type="b" for="ch" forName="left_43_1" refType="h" fact="0.76"/>
        <dgm:constr type="ctrX" for="ch" forName="left_43_1" refType="w" fact="0.23"/>
        <dgm:constr type="w" for="ch" forName="left_43_2" refType="w" fact="0.365"/>
        <dgm:constr type="h" for="ch" forName="left_43_2" refType="h" fact="0.185"/>
        <dgm:constr type="b" for="ch" forName="left_43_2" refType="h" fact="0.595"/>
        <dgm:constr type="ctrX" for="ch" forName="left_43_2" refType="w" fact="0.22"/>
        <dgm:constr type="w" for="ch" forName="left_43_3" refType="w" fact="0.365"/>
        <dgm:constr type="h" for="ch" forName="left_43_3" refType="h" fact="0.185"/>
        <dgm:constr type="b" for="ch" forName="left_43_3" refType="h" fact="0.43"/>
        <dgm:constr type="ctrX" for="ch" forName="left_43_3" refType="w" fact="0.21"/>
        <dgm:constr type="w" for="ch" forName="left_43_4" refType="w" fact="0.365"/>
        <dgm:constr type="h" for="ch" forName="left_43_4" refType="h" fact="0.185"/>
        <dgm:constr type="b" for="ch" forName="left_43_4" refType="h" fact="0.265"/>
        <dgm:constr type="ctrX" for="ch" forName="left_43_4" refType="w" fact="0.2"/>
        <dgm:constr type="w" for="ch" forName="right_43_1" refType="w" fact="0.365"/>
        <dgm:constr type="h" for="ch" forName="right_43_1" refType="h" fact="0.185"/>
        <dgm:constr type="b" for="ch" forName="right_43_1" refType="h" fact="0.715"/>
        <dgm:constr type="ctrX" for="ch" forName="right_43_1" refType="w" fact="0.75"/>
        <dgm:constr type="w" for="ch" forName="right_43_2" refType="w" fact="0.365"/>
        <dgm:constr type="h" for="ch" forName="right_43_2" refType="h" fact="0.185"/>
        <dgm:constr type="b" for="ch" forName="right_43_2" refType="h" fact="0.55"/>
        <dgm:constr type="ctrX" for="ch" forName="right_43_2" refType="w" fact="0.74"/>
        <dgm:constr type="w" for="ch" forName="right_43_3" refType="w" fact="0.365"/>
        <dgm:constr type="h" for="ch" forName="right_43_3" refType="h" fact="0.185"/>
        <dgm:constr type="b" for="ch" forName="right_43_3" refType="h" fact="0.385"/>
        <dgm:constr type="ctrX" for="ch" forName="right_43_3" refType="w" fact="0.73"/>
        <dgm:constr type="w" for="ch" forName="right_44_1" refType="w" fact="0.36"/>
        <dgm:constr type="h" for="ch" forName="right_44_1" refType="h" fact="0.154"/>
        <dgm:constr type="b" for="ch" forName="right_44_1" refType="h" fact="0.725"/>
        <dgm:constr type="ctrX" for="ch" forName="right_44_1" refType="w" fact="0.76"/>
        <dgm:constr type="w" for="ch" forName="right_44_2" refType="w" fact="0.36"/>
        <dgm:constr type="h" for="ch" forName="right_44_2" refType="h" fact="0.154"/>
        <dgm:constr type="b" for="ch" forName="right_44_2" refType="h" fact="0.559"/>
        <dgm:constr type="ctrX" for="ch" forName="right_44_2" refType="w" fact="0.76"/>
        <dgm:constr type="w" for="ch" forName="right_44_3" refType="w" fact="0.36"/>
        <dgm:constr type="h" for="ch" forName="right_44_3" refType="h" fact="0.154"/>
        <dgm:constr type="b" for="ch" forName="right_44_3" refType="h" fact="0.393"/>
        <dgm:constr type="ctrX" for="ch" forName="right_44_3" refType="w" fact="0.76"/>
        <dgm:constr type="w" for="ch" forName="right_44_4" refType="w" fact="0.36"/>
        <dgm:constr type="h" for="ch" forName="right_44_4" refType="h" fact="0.154"/>
        <dgm:constr type="b" for="ch" forName="right_44_4" refType="h" fact="0.224"/>
        <dgm:constr type="ctrX" for="ch" forName="right_44_4" refType="w" fact="0.76"/>
        <dgm:constr type="w" for="ch" forName="left_44_1" refType="w" fact="0.36"/>
        <dgm:constr type="h" for="ch" forName="left_44_1" refType="h" fact="0.154"/>
        <dgm:constr type="b" for="ch" forName="left_44_1" refType="h" fact="0.725"/>
        <dgm:constr type="ctrX" for="ch" forName="left_44_1" refType="w" fact="0.24"/>
        <dgm:constr type="w" for="ch" forName="left_44_2" refType="w" fact="0.36"/>
        <dgm:constr type="h" for="ch" forName="left_44_2" refType="h" fact="0.154"/>
        <dgm:constr type="b" for="ch" forName="left_44_2" refType="h" fact="0.559"/>
        <dgm:constr type="ctrX" for="ch" forName="left_44_2" refType="w" fact="0.24"/>
        <dgm:constr type="w" for="ch" forName="left_44_3" refType="w" fact="0.36"/>
        <dgm:constr type="h" for="ch" forName="left_44_3" refType="h" fact="0.154"/>
        <dgm:constr type="b" for="ch" forName="left_44_3" refType="h" fact="0.393"/>
        <dgm:constr type="ctrX" for="ch" forName="left_44_3" refType="w" fact="0.24"/>
        <dgm:constr type="w" for="ch" forName="left_44_4" refType="w" fact="0.36"/>
        <dgm:constr type="h" for="ch" forName="left_44_4" refType="h" fact="0.154"/>
        <dgm:constr type="b" for="ch" forName="left_44_4" refType="h" fact="0.224"/>
        <dgm:constr type="ctrX" for="ch" forName="left_44_4" refType="w" fact="0.24"/>
      </dgm:constrLst>
      <dgm:ruleLst/>
      <dgm:layoutNode name="dummyMaxCanvas_ChildArea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fulcrum" styleLbl="alignAccFollowNode1">
        <dgm:alg type="sp"/>
        <dgm:shape xmlns:r="http://schemas.openxmlformats.org/officeDocument/2006/relationships" type="triangle" r:blip="">
          <dgm:adjLst/>
        </dgm:shape>
        <dgm:presOf/>
        <dgm:constrLst/>
        <dgm:ruleLst/>
      </dgm:layoutNode>
      <dgm:choose name="Name0">
        <dgm:if name="Name1" axis="ch ch" ptType="node node" st="1 1" cnt="1 0" func="cnt" op="equ" val="0">
          <dgm:choose name="Name2">
            <dgm:if name="Name3" axis="ch ch" ptType="node node" st="2 1" cnt="1 0" func="cnt" op="equ" val="0">
              <dgm:layoutNode name="balance_00" styleLbl="alignAccFollowNode1">
                <dgm:varLst>
                  <dgm:bulletEnabled val="1"/>
                </dgm:varLst>
                <dgm:alg type="sp"/>
                <dgm:shape xmlns:r="http://schemas.openxmlformats.org/officeDocument/2006/relationships" type="rect" r:blip="">
                  <dgm:adjLst/>
                </dgm:shape>
                <dgm:presOf/>
                <dgm:constrLst/>
                <dgm:ruleLst/>
              </dgm:layoutNode>
            </dgm:if>
            <dgm:else name="Name4">
              <dgm:choose name="Name5">
                <dgm:if name="Name6" axis="ch ch" ptType="node node" st="2 1" cnt="1 0" func="cnt" op="equ" val="1">
                  <dgm:layoutNode name="balance_01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4" type="rect" r:blip="">
                      <dgm:adjLst/>
                    </dgm:shape>
                    <dgm:presOf/>
                    <dgm:constrLst/>
                    <dgm:ruleLst/>
                  </dgm:layoutNode>
                  <dgm:layoutNode name="right_01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4" type="roundRect" r:blip="">
                      <dgm:adjLst/>
                    </dgm:shape>
                    <dgm:presOf axis="ch ch desOrSelf" ptType="node node node" st="2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7">
                  <dgm:choose name="Name8">
                    <dgm:if name="Name9" axis="ch ch" ptType="node node" st="2 1" cnt="1 0" func="cnt" op="equ" val="2">
                      <dgm:layoutNode name="balance_02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right_02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02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4" type="roundRect" r:blip="">
                          <dgm:adjLst/>
                        </dgm:shape>
                        <dgm:presOf axis="ch ch desOrSelf" ptType="node node node" st="2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10">
                      <dgm:choose name="Name11">
                        <dgm:if name="Name12" axis="ch ch" ptType="node node" st="2 1" cnt="1 0" func="cnt" op="equ" val="3">
                          <dgm:layoutNode name="balance_03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03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03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13">
                          <dgm:choose name="Name14">
                            <dgm:if name="Name15" axis="ch ch" ptType="node node" st="2 1" cnt="1 0" func="cnt" op="gte" val="4">
                              <dgm:layoutNode name="balance_04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04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04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16"/>
                          </dgm:choose>
                        </dgm:else>
                      </dgm:choose>
                    </dgm:else>
                  </dgm:choose>
                </dgm:else>
              </dgm:choose>
            </dgm:else>
          </dgm:choose>
        </dgm:if>
        <dgm:else name="Name17">
          <dgm:choose name="Name18">
            <dgm:if name="Name19" axis="ch ch" ptType="node node" st="1 1" cnt="1 0" func="cnt" op="equ" val="1">
              <dgm:choose name="Name20">
                <dgm:if name="Name21" axis="ch ch" ptType="node node" st="2 1" cnt="1 0" func="cnt" op="equ" val="0">
                  <dgm:layoutNode name="balance_10" styleLbl="alignAccFollowNode1">
                    <dgm:varLst>
                      <dgm:bulletEnabled val="1"/>
                    </dgm:varLst>
                    <dgm:alg type="sp"/>
                    <dgm:shape xmlns:r="http://schemas.openxmlformats.org/officeDocument/2006/relationships" rot="-4" type="rect" r:blip="">
                      <dgm:adjLst/>
                    </dgm:shape>
                    <dgm:presOf/>
                    <dgm:constrLst/>
                    <dgm:ruleLst/>
                  </dgm:layoutNode>
                  <dgm:layoutNode name="left_10_1" styleLbl="node1">
                    <dgm:varLst>
                      <dgm:bulletEnabled val="1"/>
                    </dgm:varLst>
                    <dgm:alg type="tx"/>
                    <dgm:shape xmlns:r="http://schemas.openxmlformats.org/officeDocument/2006/relationships" rot="-4" type="roundRect" r:blip="">
                      <dgm:adjLst/>
                    </dgm:shape>
                    <dgm:presOf axis="ch ch desOrSelf" ptType="node node node" st="1 1 1" cnt="1 1 0"/>
                    <dgm:constrLst>
                      <dgm:constr type="lMarg" refType="primFontSz" fact="0.3"/>
                      <dgm:constr type="rMarg" refType="primFontSz" fact="0.3"/>
                      <dgm:constr type="tMarg" refType="primFontSz" fact="0.3"/>
                      <dgm:constr type="bMarg" refType="primFontSz" fact="0.3"/>
                    </dgm:constrLst>
                    <dgm:ruleLst>
                      <dgm:rule type="primFontSz" val="5" fact="NaN" max="NaN"/>
                    </dgm:ruleLst>
                  </dgm:layoutNode>
                </dgm:if>
                <dgm:else name="Name22">
                  <dgm:choose name="Name23">
                    <dgm:if name="Name24" axis="ch ch" ptType="node node" st="2 1" cnt="1 0" func="cnt" op="equ" val="1">
                      <dgm:layoutNode name="balance_11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right_11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ch ch desOrSelf" ptType="node node node" st="2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25">
                      <dgm:choose name="Name26">
                        <dgm:if name="Name27" axis="ch ch" ptType="node node" st="2 1" cnt="1 0" func="cnt" op="equ" val="2">
                          <dgm:layoutNode name="balance_12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righ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12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2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12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28">
                          <dgm:choose name="Name29">
                            <dgm:if name="Name30" axis="ch ch" ptType="node node" st="2 1" cnt="1 0" func="cnt" op="equ" val="3">
                              <dgm:layoutNode name="balance_13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13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2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13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31">
                              <dgm:choose name="Name32">
                                <dgm:if name="Name33" axis="ch ch" ptType="node node" st="2 1" cnt="1 0" func="cnt" op="gte" val="4">
                                  <dgm:layoutNode name="balance_14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14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14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34"/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else>
              </dgm:choose>
            </dgm:if>
            <dgm:else name="Name35">
              <dgm:choose name="Name36">
                <dgm:if name="Name37" axis="ch ch" ptType="node node" st="1 1" cnt="1 0" func="cnt" op="equ" val="2">
                  <dgm:choose name="Name38">
                    <dgm:if name="Name39" axis="ch ch" ptType="node node" st="2 1" cnt="1 0" func="cnt" op="equ" val="0">
                      <dgm:layoutNode name="balance_20" styleLbl="alignAccFollowNode1">
                        <dgm:varLst>
                          <dgm:bulletEnabled val="1"/>
                        </dgm:varLst>
                        <dgm:alg type="sp"/>
                        <dgm:shape xmlns:r="http://schemas.openxmlformats.org/officeDocument/2006/relationships" rot="-4" type="rect" r:blip="">
                          <dgm:adjLst/>
                        </dgm:shape>
                        <dgm:presOf/>
                        <dgm:constrLst/>
                        <dgm:ruleLst/>
                      </dgm:layoutNode>
                      <dgm:layoutNode name="left_20_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1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  <dgm:layoutNode name="left_20_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rot="-4" type="roundRect" r:blip="">
                          <dgm:adjLst/>
                        </dgm:shape>
                        <dgm:presOf axis="ch ch desOrSelf" ptType="node node node" st="1 2 1" cnt="1 1 0"/>
                        <dgm:constrLst>
                          <dgm:constr type="lMarg" refType="primFontSz" fact="0.3"/>
                          <dgm:constr type="rMarg" refType="primFontSz" fact="0.3"/>
                          <dgm:constr type="tMarg" refType="primFontSz" fact="0.3"/>
                          <dgm:constr type="bMarg" refType="primFontSz" fact="0.3"/>
                        </dgm:constrLst>
                        <dgm:ruleLst>
                          <dgm:rule type="primFontSz" val="5" fact="NaN" max="NaN"/>
                        </dgm:ruleLst>
                      </dgm:layoutNode>
                    </dgm:if>
                    <dgm:else name="Name40">
                      <dgm:choose name="Name41">
                        <dgm:if name="Name42" axis="ch ch" ptType="node node" st="2 1" cnt="1 0" func="cnt" op="equ" val="1">
                          <dgm:layoutNode name="balance_21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21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right_21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2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43">
                          <dgm:choose name="Name44">
                            <dgm:if name="Name45" axis="ch ch" ptType="node node" st="2 1" cnt="1 0" func="cnt" op="equ" val="2">
                              <dgm:layoutNode name="balance_22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righ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2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22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46">
                              <dgm:choose name="Name47">
                                <dgm:if name="Name48" axis="ch ch" ptType="node node" st="2 1" cnt="1 0" func="cnt" op="equ" val="3">
                                  <dgm:layoutNode name="balance_23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righ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23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2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23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49">
                                  <dgm:choose name="Name50">
                                    <dgm:if name="Name51" axis="ch ch" ptType="node node" st="2 1" cnt="1 0" func="cnt" op="gte" val="4">
                                      <dgm:layoutNode name="balance_24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24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2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24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52"/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else>
                  </dgm:choose>
                </dgm:if>
                <dgm:else name="Name53">
                  <dgm:choose name="Name54">
                    <dgm:if name="Name55" axis="ch ch" ptType="node node" st="1 1" cnt="1 0" func="cnt" op="equ" val="3">
                      <dgm:choose name="Name56">
                        <dgm:if name="Name57" axis="ch ch" ptType="node node" st="2 1" cnt="1 0" func="cnt" op="equ" val="0">
                          <dgm:layoutNode name="balance_30" styleLbl="alignAccFollowNode1">
                            <dgm:varLst>
                              <dgm:bulletEnabled val="1"/>
                            </dgm:varLst>
                            <dgm:alg type="sp"/>
                            <dgm:shape xmlns:r="http://schemas.openxmlformats.org/officeDocument/2006/relationships" rot="-4" type="rect" r:blip="">
                              <dgm:adjLst/>
                            </dgm:shape>
                            <dgm:presOf/>
                            <dgm:constrLst/>
                            <dgm:ruleLst/>
                          </dgm:layoutNode>
                          <dgm:layoutNode name="left_30_1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1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2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2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layoutNode name="left_30_3" styleLbl="node1">
                            <dgm:varLst>
                              <dgm:bulletEnabled val="1"/>
                            </dgm:varLst>
                            <dgm:alg type="tx"/>
                            <dgm:shape xmlns:r="http://schemas.openxmlformats.org/officeDocument/2006/relationships" rot="-4" type="roundRect" r:blip="">
                              <dgm:adjLst/>
                            </dgm:shape>
                            <dgm:presOf axis="ch ch desOrSelf" ptType="node node node" st="1 3 1" cnt="1 1 0"/>
                            <dgm:constrLst>
                              <dgm:constr type="lMarg" refType="primFontSz" fact="0.3"/>
                              <dgm:constr type="rMarg" refType="primFontSz" fact="0.3"/>
                              <dgm:constr type="tMarg" refType="primFontSz" fact="0.3"/>
                              <dgm:constr type="b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</dgm:if>
                        <dgm:else name="Name58">
                          <dgm:choose name="Name59">
                            <dgm:if name="Name60" axis="ch ch" ptType="node node" st="2 1" cnt="1 0" func="cnt" op="equ" val="1">
                              <dgm:layoutNode name="balance_31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31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right_31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2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61">
                              <dgm:choose name="Name62">
                                <dgm:if name="Name63" axis="ch ch" ptType="node node" st="2 1" cnt="1 0" func="cnt" op="equ" val="2">
                                  <dgm:layoutNode name="balance_32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32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32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64">
                                  <dgm:choose name="Name65">
                                    <dgm:if name="Name66" axis="ch ch" ptType="node node" st="2 1" cnt="1 0" func="cnt" op="equ" val="3">
                                      <dgm:layoutNode name="balance_33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righ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2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33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67">
                                      <dgm:choose name="Name68">
                                        <dgm:if name="Name69" axis="ch ch" ptType="node node" st="2 1" cnt="1 0" func="cnt" op="gte" val="4">
                                          <dgm:layoutNode name="balance_34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righ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34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2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34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70"/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else>
                      </dgm:choose>
                    </dgm:if>
                    <dgm:else name="Name71">
                      <dgm:choose name="Name72">
                        <dgm:if name="Name73" axis="ch ch" ptType="node node" st="1 1" cnt="1 0" func="cnt" op="gte" val="4">
                          <dgm:choose name="Name74">
                            <dgm:if name="Name75" axis="ch ch" ptType="node node" st="2 1" cnt="1 0" func="cnt" op="equ" val="0">
                              <dgm:layoutNode name="balance_40" styleLbl="alignAccFollowNode1">
                                <dgm:varLst>
                                  <dgm:bulletEnabled val="1"/>
                                </dgm:varLst>
                                <dgm:alg type="sp"/>
                                <dgm:shape xmlns:r="http://schemas.openxmlformats.org/officeDocument/2006/relationships" rot="-4" type="rect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  <dgm:layoutNode name="left_40_1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1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2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2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3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3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  <dgm:layoutNode name="left_40_4" styleLbl="node1">
                                <dgm:varLst>
                                  <dgm:bulletEnabled val="1"/>
                                </dgm:varLst>
                                <dgm:alg type="tx"/>
                                <dgm:shape xmlns:r="http://schemas.openxmlformats.org/officeDocument/2006/relationships" rot="-4" type="roundRect" r:blip="">
                                  <dgm:adjLst/>
                                </dgm:shape>
                                <dgm:presOf axis="ch ch desOrSelf" ptType="node node node" st="1 4 1" cnt="1 1 0"/>
                                <dgm:constrLst>
                                  <dgm:constr type="lMarg" refType="primFontSz" fact="0.3"/>
                                  <dgm:constr type="rMarg" refType="primFontSz" fact="0.3"/>
                                  <dgm:constr type="tMarg" refType="primFontSz" fact="0.3"/>
                                  <dgm:constr type="bMarg" refType="primFontSz" fact="0.3"/>
                                </dgm:constrLst>
                                <dgm:ruleLst>
                                  <dgm:rule type="primFontSz" val="5" fact="NaN" max="NaN"/>
                                </dgm:ruleLst>
                              </dgm:layoutNode>
                            </dgm:if>
                            <dgm:else name="Name76">
                              <dgm:choose name="Name77">
                                <dgm:if name="Name78" axis="ch ch" ptType="node node" st="2 1" cnt="1 0" func="cnt" op="equ" val="1">
                                  <dgm:layoutNode name="balance_41" styleLbl="alignAccFollowNode1">
                                    <dgm:varLst>
                                      <dgm:bulletEnabled val="1"/>
                                    </dgm:varLst>
                                    <dgm:alg type="sp"/>
                                    <dgm:shape xmlns:r="http://schemas.openxmlformats.org/officeDocument/2006/relationships" rot="-4" type="rect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</dgm:layoutNode>
                                  <dgm:layoutNode name="lef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2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2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3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3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left_41_4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1 4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  <dgm:layoutNode name="right_41_1" styleLbl="node1">
                                    <dgm:varLst>
                                      <dgm:bulletEnabled val="1"/>
                                    </dgm:varLst>
                                    <dgm:alg type="tx"/>
                                    <dgm:shape xmlns:r="http://schemas.openxmlformats.org/officeDocument/2006/relationships" rot="-4" type="roundRect" r:blip="">
                                      <dgm:adjLst/>
                                    </dgm:shape>
                                    <dgm:presOf axis="ch ch desOrSelf" ptType="node node node" st="2 1 1" cnt="1 1 0"/>
                                    <dgm:constrLst>
                                      <dgm:constr type="lMarg" refType="primFontSz" fact="0.3"/>
                                      <dgm:constr type="rMarg" refType="primFontSz" fact="0.3"/>
                                      <dgm:constr type="tMarg" refType="primFontSz" fact="0.3"/>
                                      <dgm:constr type="bMarg" refType="primFontSz" fact="0.3"/>
                                    </dgm:constrLst>
                                    <dgm:ruleLst>
                                      <dgm:rule type="primFontSz" val="5" fact="NaN" max="NaN"/>
                                    </dgm:ruleLst>
                                  </dgm:layoutNode>
                                </dgm:if>
                                <dgm:else name="Name79">
                                  <dgm:choose name="Name80">
                                    <dgm:if name="Name81" axis="ch ch" ptType="node node" st="2 1" cnt="1 0" func="cnt" op="equ" val="2">
                                      <dgm:layoutNode name="balance_42" styleLbl="alignAccFollowNode1">
                                        <dgm:varLst>
                                          <dgm:bulletEnabled val="1"/>
                                        </dgm:varLst>
                                        <dgm:alg type="sp"/>
                                        <dgm:shape xmlns:r="http://schemas.openxmlformats.org/officeDocument/2006/relationships" rot="-4" type="rect" r:blip="">
                                          <dgm:adjLst/>
                                        </dgm:shape>
                                        <dgm:presOf/>
                                        <dgm:constrLst/>
                                        <dgm:ruleLst/>
                                      </dgm:layoutNode>
                                      <dgm:layoutNode name="lef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3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3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left_42_4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1 4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1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1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  <dgm:layoutNode name="right_42_2" styleLbl="node1">
                                        <dgm:varLst>
                                          <dgm:bulletEnabled val="1"/>
                                        </dgm:varLst>
                                        <dgm:alg type="tx"/>
                                        <dgm:shape xmlns:r="http://schemas.openxmlformats.org/officeDocument/2006/relationships" rot="-4" type="roundRect" r:blip="">
                                          <dgm:adjLst/>
                                        </dgm:shape>
                                        <dgm:presOf axis="ch ch desOrSelf" ptType="node node node" st="2 2 1" cnt="1 1 0"/>
                                        <dgm:constrLst>
                                          <dgm:constr type="lMarg" refType="primFontSz" fact="0.3"/>
                                          <dgm:constr type="rMarg" refType="primFontSz" fact="0.3"/>
                                          <dgm:constr type="tMarg" refType="primFontSz" fact="0.3"/>
                                          <dgm:constr type="bMarg" refType="primFontSz" fact="0.3"/>
                                        </dgm:constrLst>
                                        <dgm:ruleLst>
                                          <dgm:rule type="primFontSz" val="5" fact="NaN" max="NaN"/>
                                        </dgm:ruleLst>
                                      </dgm:layoutNode>
                                    </dgm:if>
                                    <dgm:else name="Name82">
                                      <dgm:choose name="Name83">
                                        <dgm:if name="Name84" axis="ch ch" ptType="node node" st="2 1" cnt="1 0" func="cnt" op="equ" val="3">
                                          <dgm:layoutNode name="balance_43" styleLbl="alignAccFollowNode1">
                                            <dgm:varLst>
                                              <dgm:bulletEnabled val="1"/>
                                            </dgm:varLst>
                                            <dgm:alg type="sp"/>
                                            <dgm:shape xmlns:r="http://schemas.openxmlformats.org/officeDocument/2006/relationships" rot="-4" type="rect" r:blip="">
                                              <dgm:adjLst/>
                                            </dgm:shape>
                                            <dgm:presOf/>
                                            <dgm:constrLst/>
                                            <dgm:ruleLst/>
                                          </dgm:layoutNode>
                                          <dgm:layoutNode name="lef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left_43_4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1 4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1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1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2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2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  <dgm:layoutNode name="right_43_3" styleLbl="node1">
                                            <dgm:varLst>
                                              <dgm:bulletEnabled val="1"/>
                                            </dgm:varLst>
                                            <dgm:alg type="tx"/>
                                            <dgm:shape xmlns:r="http://schemas.openxmlformats.org/officeDocument/2006/relationships" rot="-4" type="roundRect" r:blip="">
                                              <dgm:adjLst/>
                                            </dgm:shape>
                                            <dgm:presOf axis="ch ch desOrSelf" ptType="node node node" st="2 3 1" cnt="1 1 0"/>
                                            <dgm:constrLst>
                                              <dgm:constr type="lMarg" refType="primFontSz" fact="0.3"/>
                                              <dgm:constr type="rMarg" refType="primFontSz" fact="0.3"/>
                                              <dgm:constr type="tMarg" refType="primFontSz" fact="0.3"/>
                                              <dgm:constr type="bMarg" refType="primFontSz" fact="0.3"/>
                                            </dgm:constrLst>
                                            <dgm:ruleLst>
                                              <dgm:rule type="primFontSz" val="5" fact="NaN" max="NaN"/>
                                            </dgm:ruleLst>
                                          </dgm:layoutNode>
                                        </dgm:if>
                                        <dgm:else name="Name85">
                                          <dgm:choose name="Name86">
                                            <dgm:if name="Name87" axis="ch ch" ptType="node node" st="2 1" cnt="1 0" func="cnt" op="gte" val="4">
                                              <dgm:layoutNode name="balance_44" styleLbl="alignAccFollowNode1">
                                                <dgm:varLst>
                                                  <dgm:bulletEnabled val="1"/>
                                                </dgm:varLst>
                                                <dgm:alg type="sp"/>
                                                <dgm:shape xmlns:r="http://schemas.openxmlformats.org/officeDocument/2006/relationships" type="rect" r:blip="">
                                                  <dgm:adjLst/>
                                                </dgm:shape>
                                                <dgm:presOf/>
                                                <dgm:constrLst/>
                                                <dgm:ruleLst/>
                                              </dgm:layoutNode>
                                              <dgm:layoutNode name="righ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righ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2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1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1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2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2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3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3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  <dgm:layoutNode name="left_44_4" styleLbl="node1">
                                                <dgm:varLst>
                                                  <dgm:bulletEnabled val="1"/>
                                                </dgm:varLst>
                                                <dgm:alg type="tx"/>
                                                <dgm:shape xmlns:r="http://schemas.openxmlformats.org/officeDocument/2006/relationships" type="roundRect" r:blip="">
                                                  <dgm:adjLst/>
                                                </dgm:shape>
                                                <dgm:presOf axis="ch ch desOrSelf" ptType="node node node" st="1 4 1" cnt="1 1 0"/>
                                                <dgm:constrLst>
                                                  <dgm:constr type="lMarg" refType="primFontSz" fact="0.3"/>
                                                  <dgm:constr type="rMarg" refType="primFontSz" fact="0.3"/>
                                                  <dgm:constr type="tMarg" refType="primFontSz" fact="0.3"/>
                                                  <dgm:constr type="bMarg" refType="primFontSz" fact="0.3"/>
                                                </dgm:constrLst>
                                                <dgm:ruleLst>
                                                  <dgm:rule type="primFontSz" val="5" fact="NaN" max="NaN"/>
                                                </dgm:ruleLst>
                                              </dgm:layoutNode>
                                            </dgm:if>
                                            <dgm:else name="Name88"/>
                                          </dgm:choose>
                                        </dgm:else>
                                      </dgm:choose>
                                    </dgm:else>
                                  </dgm:choose>
                                </dgm:else>
                              </dgm:choose>
                            </dgm:else>
                          </dgm:choose>
                        </dgm:if>
                        <dgm:else name="Name89"/>
                      </dgm:choose>
                    </dgm:else>
                  </dgm:choose>
                </dgm:else>
              </dgm:choose>
            </dgm:else>
          </dgm:choose>
        </dgm:else>
      </dgm:choose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9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FA39F8-BD9A-4C9C-9487-B6789E94635D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444500" y="1243013"/>
            <a:ext cx="5969000" cy="335756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787126"/>
            <a:ext cx="5486400" cy="391674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9448185"/>
            <a:ext cx="2971800" cy="499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C7135-9D44-4FB0-A670-22AB932257C1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885218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472291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6591411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7215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155197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7044593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485146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11062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909640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992592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014200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36000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A5B1EF-C334-41B4-B345-4D163BFF3DF1}" type="datetimeFigureOut">
              <a:rPr lang="pt-BR" smtClean="0"/>
              <a:t>18/12/2018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6E69994-7672-4B63-A4C0-3CF833112A0B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698252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em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.pn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ubtítulo 5"/>
          <p:cNvSpPr>
            <a:spLocks noGrp="1"/>
          </p:cNvSpPr>
          <p:nvPr>
            <p:ph type="subTitle" idx="1"/>
          </p:nvPr>
        </p:nvSpPr>
        <p:spPr>
          <a:xfrm>
            <a:off x="0" y="167176"/>
            <a:ext cx="12192000" cy="6690824"/>
          </a:xfrm>
        </p:spPr>
        <p:txBody>
          <a:bodyPr/>
          <a:lstStyle/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FUNDAÇÃO SERVIÇOS DE SAÚDE DE NOVA ANDRADINA</a:t>
            </a:r>
          </a:p>
          <a:p>
            <a:r>
              <a:rPr lang="pt-BR" sz="2800" b="1" dirty="0" smtClean="0">
                <a:solidFill>
                  <a:srgbClr val="002060"/>
                </a:solidFill>
                <a:latin typeface="Arial Black" panose="020B0A04020102020204" pitchFamily="34" charset="0"/>
              </a:rPr>
              <a:t>FUNSAU – NA</a:t>
            </a:r>
          </a:p>
          <a:p>
            <a:r>
              <a:rPr lang="pt-BR" sz="1200" b="1" u="sng" dirty="0" smtClean="0">
                <a:latin typeface="Arial Black" panose="020B0A04020102020204" pitchFamily="34" charset="0"/>
              </a:rPr>
              <a:t>HOSPITAL REGIONAL NOVA ANDRADINA</a:t>
            </a: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  <a:p>
            <a:endParaRPr lang="pt-BR" sz="1200" b="1" u="sng" dirty="0">
              <a:latin typeface="Arial Black" panose="020B0A04020102020204" pitchFamily="34" charset="0"/>
            </a:endParaRPr>
          </a:p>
          <a:p>
            <a:endParaRPr lang="pt-BR" sz="1200" b="1" u="sng" dirty="0" smtClean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46337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93044" y="0"/>
            <a:ext cx="10515600" cy="457200"/>
          </a:xfrm>
        </p:spPr>
        <p:txBody>
          <a:bodyPr>
            <a:normAutofit/>
          </a:bodyPr>
          <a:lstStyle/>
          <a:p>
            <a:pPr algn="ctr"/>
            <a:r>
              <a:rPr lang="pt-BR" sz="1800" b="1" dirty="0" smtClean="0">
                <a:latin typeface="Arial Black" panose="020B0A04020102020204" pitchFamily="34" charset="0"/>
              </a:rPr>
              <a:t>FECHAMENTO MENSAL: CONTAS A RECEBER E A PAGAR</a:t>
            </a:r>
            <a:endParaRPr lang="pt-BR" sz="18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15573052"/>
              </p:ext>
            </p:extLst>
          </p:nvPr>
        </p:nvGraphicFramePr>
        <p:xfrm>
          <a:off x="1920239" y="514351"/>
          <a:ext cx="8241031" cy="16833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54758"/>
                <a:gridCol w="2145864"/>
                <a:gridCol w="1940409"/>
              </a:tblGrid>
              <a:tr h="285001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 E RESTOS A RECEBER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Saldo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em Conta Corrente Mês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249.126,73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FNS MAC e RUE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366.537,50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440.000,00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SES MS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2039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Receber SES MS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Batayporã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61.671,76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8160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A Receber Microrregião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(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Cob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Jud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300" b="1" dirty="0" smtClean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710.403,57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2.253.739,56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8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908892799"/>
              </p:ext>
            </p:extLst>
          </p:nvPr>
        </p:nvGraphicFramePr>
        <p:xfrm>
          <a:off x="1924050" y="2240974"/>
          <a:ext cx="8252460" cy="381875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4160520"/>
                <a:gridCol w="2148840"/>
                <a:gridCol w="1943100"/>
              </a:tblGrid>
              <a:tr h="28886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RESTOS A PAGAR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Previdência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Social INSS / Negociação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1.601.542,22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Patronal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1.797.559,16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err="1" smtClean="0">
                          <a:latin typeface="Arial Black" panose="020B0A04020102020204" pitchFamily="34" charset="0"/>
                        </a:rPr>
                        <a:t>Pis</a:t>
                      </a:r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 Folha Pagamento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57.566,22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Pagamento / Férias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388.267,05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Mês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38.268,89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FGTS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Parcelamento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366.336,58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INSS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Servidores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665.183,05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I.R.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13.750,54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Contribuição Sindical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7.125,46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Consignado Folha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Pagto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/ Servidores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10.965,63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300" b="1" baseline="0" dirty="0" err="1" smtClean="0">
                          <a:latin typeface="Arial Black" panose="020B0A04020102020204" pitchFamily="34" charset="0"/>
                        </a:rPr>
                        <a:t>Serv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Médicos (Anterior + Atual)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570.526,91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ISSQN – Retenções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12.248,99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Médicos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Prestados HR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1.054.260,86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Serviços Prestados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UTI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endParaRPr lang="pt-BR" sz="12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</a:tr>
              <a:tr h="235186">
                <a:tc>
                  <a:txBody>
                    <a:bodyPr/>
                    <a:lstStyle/>
                    <a:p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Fornecedores</a:t>
                      </a:r>
                      <a:r>
                        <a:rPr lang="pt-BR" sz="1300" b="1" baseline="0" dirty="0" smtClean="0">
                          <a:latin typeface="Arial Black" panose="020B0A04020102020204" pitchFamily="34" charset="0"/>
                        </a:rPr>
                        <a:t> Insumos e Serviços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300" b="1" dirty="0" smtClean="0">
                          <a:latin typeface="Arial Black" panose="020B0A04020102020204" pitchFamily="34" charset="0"/>
                        </a:rPr>
                        <a:t>473.755,63</a:t>
                      </a:r>
                      <a:endParaRPr lang="pt-BR" sz="13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R$ </a:t>
                      </a:r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7.483.357,19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23924" marR="23924" marT="11964" marB="11964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9" name="Tabela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41204339"/>
              </p:ext>
            </p:extLst>
          </p:nvPr>
        </p:nvGraphicFramePr>
        <p:xfrm>
          <a:off x="1894840" y="6400800"/>
          <a:ext cx="8277860" cy="36576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6311900"/>
                <a:gridCol w="1965960"/>
              </a:tblGrid>
              <a:tr h="244686">
                <a:tc>
                  <a:txBody>
                    <a:bodyPr/>
                    <a:lstStyle/>
                    <a:p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DÉFICIT</a:t>
                      </a:r>
                      <a:r>
                        <a:rPr lang="pt-BR" baseline="0" dirty="0" smtClean="0">
                          <a:solidFill>
                            <a:srgbClr val="C00000"/>
                          </a:solidFill>
                        </a:rPr>
                        <a:t> ACUMULADO A REC – A PAG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-  R$ </a:t>
                      </a:r>
                      <a:r>
                        <a:rPr lang="pt-BR" dirty="0" smtClean="0">
                          <a:solidFill>
                            <a:srgbClr val="C00000"/>
                          </a:solidFill>
                        </a:rPr>
                        <a:t>5.229.617,63</a:t>
                      </a:r>
                      <a:endParaRPr lang="pt-BR" dirty="0">
                        <a:solidFill>
                          <a:srgbClr val="C00000"/>
                        </a:solidFill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59991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646" y="2560061"/>
            <a:ext cx="2905125" cy="1571625"/>
          </a:xfrm>
        </p:spPr>
      </p:pic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55969" y="2595994"/>
            <a:ext cx="2552700" cy="1790700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5405" y="2474335"/>
            <a:ext cx="2628900" cy="17430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7469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0"/>
            <a:ext cx="12192000" cy="6858000"/>
          </a:xfrm>
          <a:pattFill prst="pct25">
            <a:fgClr>
              <a:srgbClr val="00B0F0"/>
            </a:fgClr>
            <a:bgClr>
              <a:schemeClr val="bg1"/>
            </a:bgClr>
          </a:pattFill>
          <a:ln>
            <a:noFill/>
          </a:ln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endParaRPr lang="pt-BR" dirty="0" smtClean="0"/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FUNDAÇÃO </a:t>
            </a:r>
            <a:r>
              <a:rPr lang="pt-BR" b="1" dirty="0">
                <a:solidFill>
                  <a:srgbClr val="C6190C"/>
                </a:solidFill>
              </a:rPr>
              <a:t>PÚBLICA </a:t>
            </a:r>
            <a:r>
              <a:rPr lang="pt-BR" b="1" dirty="0" smtClean="0">
                <a:solidFill>
                  <a:srgbClr val="C6190C"/>
                </a:solidFill>
              </a:rPr>
              <a:t>MUNICIPAL</a:t>
            </a: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CRIADA PELO DECRETO N. 1.015 DE </a:t>
            </a:r>
            <a:r>
              <a:rPr lang="pt-BR" b="1" dirty="0" smtClean="0">
                <a:solidFill>
                  <a:srgbClr val="C6190C"/>
                </a:solidFill>
              </a:rPr>
              <a:t>19/08/2010</a:t>
            </a:r>
          </a:p>
          <a:p>
            <a:pPr marL="0" indent="0" algn="ctr">
              <a:buNone/>
            </a:pPr>
            <a:endParaRPr lang="pt-BR" b="1" dirty="0" smtClean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 smtClean="0">
                <a:solidFill>
                  <a:srgbClr val="C6190C"/>
                </a:solidFill>
              </a:rPr>
              <a:t>CONFORME </a:t>
            </a:r>
            <a:r>
              <a:rPr lang="pt-BR" b="1" dirty="0">
                <a:solidFill>
                  <a:srgbClr val="C6190C"/>
                </a:solidFill>
              </a:rPr>
              <a:t>AUTORIZAÇÃO CONSTANTE DO ART. 1º DA LEI N. 886 DE 09/06/2010, COM REDAÇÃO DADA PELA LEI N. 888 DE </a:t>
            </a:r>
            <a:r>
              <a:rPr lang="pt-BR" b="1" dirty="0" smtClean="0">
                <a:solidFill>
                  <a:srgbClr val="C6190C"/>
                </a:solidFill>
              </a:rPr>
              <a:t>17/06/2010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DOTADA DE PERSONALIDADE JURIDICA DE DIREITO PRIVADO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TEM POR FINALIDADE E </a:t>
            </a:r>
            <a:r>
              <a:rPr lang="pt-BR" b="1" dirty="0" smtClean="0">
                <a:solidFill>
                  <a:srgbClr val="C6190C"/>
                </a:solidFill>
              </a:rPr>
              <a:t>PRINCIPIO, </a:t>
            </a:r>
            <a:r>
              <a:rPr lang="pt-BR" b="1" dirty="0">
                <a:solidFill>
                  <a:srgbClr val="C6190C"/>
                </a:solidFill>
              </a:rPr>
              <a:t>O PLANEJAMENTO, A ORGANIZAÇÃO E A EXECUÇÃO DE AÇÕES DE ASSISTÊNCIA HOSPITALAR E A PRESTAÇÃO DE SERVIÇOS CORRELATOS, NO ÂMBITO DO SISTEMA ÚNICO DE SAÚDE – SUS.</a:t>
            </a:r>
          </a:p>
          <a:p>
            <a:pPr marL="0" indent="0" algn="ctr">
              <a:buNone/>
            </a:pPr>
            <a:endParaRPr lang="pt-BR" b="1" dirty="0">
              <a:solidFill>
                <a:srgbClr val="C6190C"/>
              </a:solidFill>
            </a:endParaRP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GESTORA  DO HOSPITAL REGIONAL DE NOVA ANDRADINA</a:t>
            </a:r>
          </a:p>
          <a:p>
            <a:pPr marL="0" indent="0" algn="ctr">
              <a:buNone/>
            </a:pPr>
            <a:r>
              <a:rPr lang="pt-BR" b="1" dirty="0">
                <a:solidFill>
                  <a:srgbClr val="C6190C"/>
                </a:solidFill>
              </a:rPr>
              <a:t>“DR. FRANCISCO DANTAS MANIÇOBA”</a:t>
            </a:r>
          </a:p>
          <a:p>
            <a:pPr algn="ctr"/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2942209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4209" y="997527"/>
            <a:ext cx="6754091" cy="4810990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REUNIÃO MENSAL 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CONSELHO CURADOR FUNSAU NA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RELATÓRIO FINANCEIRO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RESTOS A RECEBER E A PAGAR</a:t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/>
            </a:r>
            <a:br>
              <a:rPr lang="pt-BR" sz="28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MÊS </a:t>
            </a: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NOVEM</a:t>
            </a: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BRO </a:t>
            </a:r>
            <a: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  <a:t>/ 2018</a:t>
            </a:r>
            <a:br>
              <a:rPr lang="pt-BR" sz="2800" b="1" u="sng" dirty="0" smtClean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  <a:latin typeface="Arial Black" panose="020B0A04020102020204" pitchFamily="34" charset="0"/>
                <a:cs typeface="Aharoni" panose="02010803020104030203" pitchFamily="2" charset="-79"/>
              </a:rPr>
            </a:br>
            <a:endParaRPr lang="pt-BR" sz="2800" b="1" u="sng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  <a:latin typeface="Arial Black" panose="020B0A04020102020204" pitchFamily="34" charset="0"/>
              <a:cs typeface="Aharoni" panose="02010803020104030203" pitchFamily="2" charset="-79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0418" y="5237017"/>
            <a:ext cx="2498581" cy="1194955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63821" y="270164"/>
            <a:ext cx="2257123" cy="763540"/>
          </a:xfrm>
          <a:prstGeom prst="rect">
            <a:avLst/>
          </a:prstGeom>
        </p:spPr>
      </p:pic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262891"/>
            <a:ext cx="2674620" cy="6172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06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903111" y="158044"/>
            <a:ext cx="10713155" cy="462845"/>
          </a:xfrm>
        </p:spPr>
        <p:txBody>
          <a:bodyPr>
            <a:normAutofit/>
          </a:bodyPr>
          <a:lstStyle/>
          <a:p>
            <a:pPr algn="ctr"/>
            <a:r>
              <a:rPr lang="pt-BR" sz="2400" b="1" dirty="0" smtClean="0"/>
              <a:t>REPASSES CONTRATO DE  PRESTAÇÃO DE SERVIÇOS N. 162/2018 - MENSAL</a:t>
            </a:r>
            <a:endParaRPr lang="pt-BR" sz="2400" b="1" dirty="0"/>
          </a:p>
        </p:txBody>
      </p:sp>
      <p:graphicFrame>
        <p:nvGraphicFramePr>
          <p:cNvPr id="8" name="Espaço Reservado para Conteúdo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608877"/>
              </p:ext>
            </p:extLst>
          </p:nvPr>
        </p:nvGraphicFramePr>
        <p:xfrm>
          <a:off x="0" y="643467"/>
          <a:ext cx="12192000" cy="62145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0" name="Imagem 9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622" cy="312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322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101600"/>
            <a:ext cx="10515600" cy="395111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RECEBIMENTOS – RECEITAS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58223508"/>
              </p:ext>
            </p:extLst>
          </p:nvPr>
        </p:nvGraphicFramePr>
        <p:xfrm>
          <a:off x="745067" y="549479"/>
          <a:ext cx="10713155" cy="1519538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439"/>
                <a:gridCol w="2491565"/>
                <a:gridCol w="2849151"/>
              </a:tblGrid>
              <a:tr h="160895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SALDO ANTERIOR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B.B.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CC 34.000-6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51.545,11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253268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B.B.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 CC 48.238-2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142.820,76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.B. CC 48.752-X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16.354,81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B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.B. CC 50.294-4</a:t>
                      </a:r>
                      <a:endParaRPr lang="pt-BR" sz="1400" b="1" dirty="0" smtClean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100.009,09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SICOOB CC 400.871-5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9.825,87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320.555,64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25260933"/>
              </p:ext>
            </p:extLst>
          </p:nvPr>
        </p:nvGraphicFramePr>
        <p:xfrm>
          <a:off x="755459" y="2748078"/>
          <a:ext cx="10724443" cy="1944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97323"/>
                <a:gridCol w="2460545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CONTRATUALIZADAS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TETO FEDERAL MAC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220.000,00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FNS – TETO FFDERAL RUE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146.537,50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ESTADO DE SAÚDE MS SES/MS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65.000,00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 SAÚDE MS SES/MS -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SEC ESTADO DE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SAÚDE MS SES/MS - BATAYPORÃ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FMS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NOVA ANDRADINA MS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425.000,00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MUNICIPIOS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MICRORREGIÃO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60.000,00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1.342.537,50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9309058"/>
              </p:ext>
            </p:extLst>
          </p:nvPr>
        </p:nvGraphicFramePr>
        <p:xfrm>
          <a:off x="734676" y="5203922"/>
          <a:ext cx="10747022" cy="702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2150"/>
                <a:gridCol w="2522029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RECEITAS DIVERSAS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DEVOLUÇÃO SALDO SUPR FUNDOS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24,07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chemeClr val="bg1"/>
                    </a:solidFill>
                  </a:tcPr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RECEITAS FINANCEIRAS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740,83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764,90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71193938"/>
              </p:ext>
            </p:extLst>
          </p:nvPr>
        </p:nvGraphicFramePr>
        <p:xfrm>
          <a:off x="745066" y="6441566"/>
          <a:ext cx="10747279" cy="2527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89033"/>
                <a:gridCol w="2858246"/>
              </a:tblGrid>
              <a:tr h="24954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RECEITA GERAL NO MÊS (SALDO + RECEITAS)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1.663.858,04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87274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RECEITAS POR FONTES DE RECEBIMENTOS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</a:t>
            </a:r>
            <a:r>
              <a:rPr lang="pt-BR" sz="2400" b="1" u="sng" dirty="0" smtClean="0">
                <a:latin typeface="Arial Black" panose="020B0A04020102020204" pitchFamily="34" charset="0"/>
              </a:rPr>
              <a:t>1.343.302,40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982113654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793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Título 21"/>
          <p:cNvSpPr>
            <a:spLocks noGrp="1"/>
          </p:cNvSpPr>
          <p:nvPr>
            <p:ph type="title"/>
          </p:nvPr>
        </p:nvSpPr>
        <p:spPr>
          <a:xfrm>
            <a:off x="838200" y="80010"/>
            <a:ext cx="10515600" cy="457200"/>
          </a:xfrm>
        </p:spPr>
        <p:txBody>
          <a:bodyPr>
            <a:noAutofit/>
          </a:bodyPr>
          <a:lstStyle/>
          <a:p>
            <a:pPr algn="ctr"/>
            <a:r>
              <a:rPr lang="pt-BR" sz="2400" b="1" dirty="0" smtClean="0">
                <a:latin typeface="Arial Black" panose="020B0A04020102020204" pitchFamily="34" charset="0"/>
              </a:rPr>
              <a:t>PAGAMENTOS REALIZADOS – DESPESAS </a:t>
            </a:r>
            <a:endParaRPr lang="pt-BR" sz="24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18" name="Espaço Reservado para Conteúdo 1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825494329"/>
              </p:ext>
            </p:extLst>
          </p:nvPr>
        </p:nvGraphicFramePr>
        <p:xfrm>
          <a:off x="756497" y="538049"/>
          <a:ext cx="10713155" cy="814279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62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84530"/>
                <a:gridCol w="2479474"/>
                <a:gridCol w="2849151"/>
              </a:tblGrid>
              <a:tr h="307771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1 - FOLHA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PAGAMENTO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Salários</a:t>
                      </a:r>
                      <a:r>
                        <a:rPr lang="pt-BR" sz="1400" b="1" baseline="0" dirty="0" smtClean="0">
                          <a:latin typeface="Arial Black" panose="020B0A04020102020204" pitchFamily="34" charset="0"/>
                        </a:rPr>
                        <a:t>, Férias, Rescisões 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451.581,46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chemeClr val="bg1"/>
                    </a:solidFill>
                  </a:tcPr>
                </a:tc>
              </a:tr>
              <a:tr h="160895">
                <a:tc>
                  <a:txBody>
                    <a:bodyPr/>
                    <a:lstStyle/>
                    <a:p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Encargos Trabalhistas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111.634,84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b="1" dirty="0" smtClean="0">
                          <a:latin typeface="Arial Black" panose="020B0A04020102020204" pitchFamily="34" charset="0"/>
                        </a:rPr>
                        <a:t>563.116,30</a:t>
                      </a:r>
                      <a:endParaRPr lang="pt-BR" sz="1400" b="1" dirty="0">
                        <a:latin typeface="Arial Black" panose="020B0A04020102020204" pitchFamily="34" charset="0"/>
                      </a:endParaRPr>
                    </a:p>
                  </a:txBody>
                  <a:tcPr marL="39953" marR="39953" marT="19947" marB="19947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graphicFrame>
        <p:nvGraphicFramePr>
          <p:cNvPr id="30" name="Tabela 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16947747"/>
              </p:ext>
            </p:extLst>
          </p:nvPr>
        </p:nvGraphicFramePr>
        <p:xfrm>
          <a:off x="767928" y="1506364"/>
          <a:ext cx="10724443" cy="728885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3099"/>
                <a:gridCol w="2484769"/>
                <a:gridCol w="2866575"/>
              </a:tblGrid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2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- 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/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</a:tr>
              <a:tr h="243023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Profissionais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Médicos HR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75.409,00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chemeClr val="bg1"/>
                    </a:solidFill>
                  </a:tcPr>
                </a:tc>
              </a:tr>
              <a:tr h="242839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Prestação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Serviços Setor UTI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426.000,00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501.409,00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11700" marR="11700" marT="5848" marB="5848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1" name="Tabela 3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00448287"/>
              </p:ext>
            </p:extLst>
          </p:nvPr>
        </p:nvGraphicFramePr>
        <p:xfrm>
          <a:off x="765810" y="2408767"/>
          <a:ext cx="10726279" cy="468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0670"/>
                <a:gridCol w="2502766"/>
                <a:gridCol w="2862843"/>
              </a:tblGrid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3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OUTROS SERVIÇOS TOMADOS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</a:tr>
              <a:tr h="23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Manut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/Reparos/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Seg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/Coletas/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Sist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</a:t>
                      </a:r>
                      <a:r>
                        <a:rPr lang="pt-BR" sz="1400" baseline="0" dirty="0" err="1" smtClean="0">
                          <a:latin typeface="Arial Black" panose="020B0A04020102020204" pitchFamily="34" charset="0"/>
                        </a:rPr>
                        <a:t>Inform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lnB w="12700" cmpd="sng"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61.034,60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61.034,60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9105" marR="9105" marT="4547" marB="4547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2" name="Tabela 3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14037816"/>
              </p:ext>
            </p:extLst>
          </p:nvPr>
        </p:nvGraphicFramePr>
        <p:xfrm>
          <a:off x="845820" y="6446520"/>
          <a:ext cx="10664190" cy="27432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7801397"/>
                <a:gridCol w="2862793"/>
              </a:tblGrid>
              <a:tr h="274320">
                <a:tc>
                  <a:txBody>
                    <a:bodyPr/>
                    <a:lstStyle/>
                    <a:p>
                      <a:pPr algn="l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DESPESA GERAL NO MÊS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solidFill>
                            <a:schemeClr val="tx1"/>
                          </a:solidFill>
                          <a:latin typeface="Arial Black" panose="020B0A04020102020204" pitchFamily="34" charset="0"/>
                        </a:rPr>
                        <a:t>1.414.731,31</a:t>
                      </a:r>
                      <a:endParaRPr lang="pt-BR" sz="1400" dirty="0">
                        <a:solidFill>
                          <a:schemeClr val="tx1"/>
                        </a:solidFill>
                        <a:latin typeface="Arial Black" panose="020B0A04020102020204" pitchFamily="34" charset="0"/>
                      </a:endParaRPr>
                    </a:p>
                  </a:txBody>
                  <a:tcPr marL="39396" marR="39396" marT="19693" marB="19693" anchor="ctr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55364510"/>
              </p:ext>
            </p:extLst>
          </p:nvPr>
        </p:nvGraphicFramePr>
        <p:xfrm>
          <a:off x="788669" y="3085676"/>
          <a:ext cx="10721342" cy="57014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49241"/>
                <a:gridCol w="2531403"/>
                <a:gridCol w="2840698"/>
              </a:tblGrid>
              <a:tr h="297604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 – INSUMOS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DE APOIO 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</a:tr>
              <a:tr h="240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Uso Geral Hospital (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Ortop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, Bens Uso/</a:t>
                      </a:r>
                      <a:r>
                        <a:rPr lang="pt-BR" sz="1400" dirty="0" err="1" smtClean="0">
                          <a:latin typeface="Arial Black" panose="020B0A04020102020204" pitchFamily="34" charset="0"/>
                        </a:rPr>
                        <a:t>Cons</a:t>
                      </a:r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)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55.067,43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55.067,43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9177" marR="59177" marT="29591" marB="29591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95054"/>
              </p:ext>
            </p:extLst>
          </p:nvPr>
        </p:nvGraphicFramePr>
        <p:xfrm>
          <a:off x="800100" y="3897206"/>
          <a:ext cx="10709911" cy="551000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67641"/>
                <a:gridCol w="2496199"/>
                <a:gridCol w="2846071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5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– INSUMOS DE APLICAÇÃO DIRETA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Produtos Limpeza, Nutrição,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Gases, Gráficos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86.080,96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86.080,96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2138" marR="62138" marT="31070" marB="31070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9701672"/>
              </p:ext>
            </p:extLst>
          </p:nvPr>
        </p:nvGraphicFramePr>
        <p:xfrm>
          <a:off x="800100" y="4651026"/>
          <a:ext cx="10709911" cy="835374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72323"/>
                <a:gridCol w="2502947"/>
                <a:gridCol w="2834641"/>
              </a:tblGrid>
              <a:tr h="264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 – FARMÁCIA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HOSPITALAR E EXAMES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</a:tr>
              <a:tr h="259176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Medicamentos / Correlatos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93.924,35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chemeClr val="bg1"/>
                    </a:solidFill>
                  </a:tcPr>
                </a:tc>
              </a:tr>
              <a:tr h="255038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Exames Laboratoriais / Imagem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47.491,64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141.415,99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65095" marR="65095" marT="32549" marB="32549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63144376"/>
              </p:ext>
            </p:extLst>
          </p:nvPr>
        </p:nvGraphicFramePr>
        <p:xfrm>
          <a:off x="834390" y="5680904"/>
          <a:ext cx="10675620" cy="540856"/>
        </p:xfrm>
        <a:graphic>
          <a:graphicData uri="http://schemas.openxmlformats.org/drawingml/2006/table">
            <a:tbl>
              <a:tblPr firstRow="1" bandRow="1">
                <a:effectLst>
                  <a:innerShdw blurRad="63500" dist="50800" dir="13500000">
                    <a:prstClr val="black">
                      <a:alpha val="50000"/>
                    </a:prstClr>
                  </a:innerShdw>
                </a:effectLst>
                <a:tableStyleId>{5C22544A-7EE6-4342-B048-85BDC9FD1C3A}</a:tableStyleId>
              </a:tblPr>
              <a:tblGrid>
                <a:gridCol w="5326418"/>
                <a:gridCol w="2514562"/>
                <a:gridCol w="2834640"/>
              </a:tblGrid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7 – SERVIÇOS</a:t>
                      </a:r>
                      <a:r>
                        <a:rPr lang="pt-BR" sz="1400" baseline="0" dirty="0" smtClean="0">
                          <a:latin typeface="Arial Black" panose="020B0A04020102020204" pitchFamily="34" charset="0"/>
                        </a:rPr>
                        <a:t> FORNECIMENTOS CONTÍNUOS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VALOR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TOTAL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</a:tr>
              <a:tr h="252000">
                <a:tc>
                  <a:txBody>
                    <a:bodyPr/>
                    <a:lstStyle/>
                    <a:p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Internet/Telefonia/Locações/Correios/Informática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6.507,03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/>
                </a:tc>
                <a:tc>
                  <a:txBody>
                    <a:bodyPr/>
                    <a:lstStyle/>
                    <a:p>
                      <a:pPr algn="r"/>
                      <a:r>
                        <a:rPr lang="pt-BR" sz="1400" dirty="0" smtClean="0">
                          <a:latin typeface="Arial Black" panose="020B0A04020102020204" pitchFamily="34" charset="0"/>
                        </a:rPr>
                        <a:t>6.507,03</a:t>
                      </a:r>
                      <a:endParaRPr lang="pt-BR" sz="1400" dirty="0">
                        <a:latin typeface="Arial Black" panose="020B0A04020102020204" pitchFamily="34" charset="0"/>
                      </a:endParaRPr>
                    </a:p>
                  </a:txBody>
                  <a:tcPr marL="57068" marR="57068" marT="28534" marB="28534">
                    <a:solidFill>
                      <a:srgbClr val="FFFF00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7175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57250" y="0"/>
            <a:ext cx="11041380" cy="765810"/>
          </a:xfrm>
        </p:spPr>
        <p:txBody>
          <a:bodyPr>
            <a:normAutofit/>
          </a:bodyPr>
          <a:lstStyle/>
          <a:p>
            <a:pPr algn="ctr"/>
            <a:r>
              <a:rPr lang="pt-BR" sz="2400" b="1" u="sng" dirty="0" smtClean="0">
                <a:latin typeface="Arial Black" panose="020B0A04020102020204" pitchFamily="34" charset="0"/>
              </a:rPr>
              <a:t>PAGAMENTOS REALIZADOS POR SETOR (%)</a:t>
            </a:r>
            <a:br>
              <a:rPr lang="pt-BR" sz="2400" b="1" u="sng" dirty="0" smtClean="0">
                <a:latin typeface="Arial Black" panose="020B0A04020102020204" pitchFamily="34" charset="0"/>
              </a:rPr>
            </a:br>
            <a:r>
              <a:rPr lang="pt-BR" sz="2400" b="1" u="sng" dirty="0" smtClean="0">
                <a:latin typeface="Arial Black" panose="020B0A04020102020204" pitchFamily="34" charset="0"/>
              </a:rPr>
              <a:t>R$ </a:t>
            </a:r>
            <a:r>
              <a:rPr lang="pt-BR" sz="2400" b="1" u="sng" dirty="0" smtClean="0">
                <a:latin typeface="Arial Black" panose="020B0A04020102020204" pitchFamily="34" charset="0"/>
              </a:rPr>
              <a:t>1.414.731,31</a:t>
            </a:r>
            <a:endParaRPr lang="pt-BR" sz="2400" b="1" u="sng" dirty="0">
              <a:latin typeface="Arial Black" panose="020B0A04020102020204" pitchFamily="34" charset="0"/>
            </a:endParaRPr>
          </a:p>
        </p:txBody>
      </p:sp>
      <p:graphicFrame>
        <p:nvGraphicFramePr>
          <p:cNvPr id="13" name="Espaço Reservado para Conteúdo 1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08503414"/>
              </p:ext>
            </p:extLst>
          </p:nvPr>
        </p:nvGraphicFramePr>
        <p:xfrm>
          <a:off x="0" y="708660"/>
          <a:ext cx="12192000" cy="60579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8326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alphaModFix amt="50000"/>
            <a:lum/>
          </a:blip>
          <a:srcRect/>
          <a:stretch>
            <a:fillRect l="-1000" r="-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428750" y="0"/>
            <a:ext cx="9879894" cy="502920"/>
          </a:xfrm>
        </p:spPr>
        <p:txBody>
          <a:bodyPr>
            <a:normAutofit/>
          </a:bodyPr>
          <a:lstStyle/>
          <a:p>
            <a:pPr algn="ctr"/>
            <a:r>
              <a:rPr lang="pt-BR" sz="2000" b="1" dirty="0" smtClean="0">
                <a:latin typeface="Arial Black" panose="020B0A04020102020204" pitchFamily="34" charset="0"/>
              </a:rPr>
              <a:t>APURAÇÃO RESULTADO PRIMÁRIO (ENTRADAS – SAÍDAS)</a:t>
            </a:r>
            <a:endParaRPr lang="pt-BR" sz="2000" b="1" dirty="0">
              <a:latin typeface="Arial Black" panose="020B0A04020102020204" pitchFamily="34" charset="0"/>
            </a:endParaRPr>
          </a:p>
        </p:txBody>
      </p:sp>
      <p:graphicFrame>
        <p:nvGraphicFramePr>
          <p:cNvPr id="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23518775"/>
              </p:ext>
            </p:extLst>
          </p:nvPr>
        </p:nvGraphicFramePr>
        <p:xfrm>
          <a:off x="0" y="1108710"/>
          <a:ext cx="12192000" cy="371475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4" name="Imagem 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0" y="0"/>
            <a:ext cx="688908" cy="310923"/>
          </a:xfrm>
          <a:prstGeom prst="rect">
            <a:avLst/>
          </a:prstGeom>
        </p:spPr>
      </p:pic>
      <p:sp>
        <p:nvSpPr>
          <p:cNvPr id="6" name="CaixaDeTexto 5"/>
          <p:cNvSpPr txBox="1"/>
          <p:nvPr/>
        </p:nvSpPr>
        <p:spPr>
          <a:xfrm>
            <a:off x="502920" y="4766310"/>
            <a:ext cx="11578590" cy="17851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sz="2000" b="1" dirty="0"/>
          </a:p>
          <a:p>
            <a:endParaRPr lang="pt-BR" sz="1600" b="1" dirty="0" smtClean="0">
              <a:latin typeface="Arial Black" panose="020B0A04020102020204" pitchFamily="34" charset="0"/>
            </a:endParaRPr>
          </a:p>
          <a:p>
            <a:r>
              <a:rPr lang="pt-BR" sz="1600" b="1" dirty="0" smtClean="0">
                <a:latin typeface="Arial Black" panose="020B0A04020102020204" pitchFamily="34" charset="0"/>
              </a:rPr>
              <a:t>TOTAL ENTRADAS .................. R$ </a:t>
            </a:r>
            <a:r>
              <a:rPr lang="pt-BR" sz="1600" b="1" dirty="0" smtClean="0">
                <a:latin typeface="Arial Black" panose="020B0A04020102020204" pitchFamily="34" charset="0"/>
              </a:rPr>
              <a:t>1.663.858,04</a:t>
            </a:r>
            <a:r>
              <a:rPr lang="pt-BR" sz="1600" b="1" dirty="0" smtClean="0">
                <a:latin typeface="Arial Black" panose="020B0A04020102020204" pitchFamily="34" charset="0"/>
              </a:rPr>
              <a:t>    </a:t>
            </a:r>
            <a:r>
              <a:rPr lang="pt-BR" sz="1600" b="1" dirty="0" smtClean="0">
                <a:latin typeface="Arial Black" panose="020B0A04020102020204" pitchFamily="34" charset="0"/>
              </a:rPr>
              <a:t>(-)     TOTAL SAÍDAS ..................... R$ </a:t>
            </a:r>
            <a:r>
              <a:rPr lang="pt-BR" sz="1600" b="1" dirty="0" smtClean="0">
                <a:latin typeface="Arial Black" panose="020B0A04020102020204" pitchFamily="34" charset="0"/>
              </a:rPr>
              <a:t>1.414.731,31</a:t>
            </a:r>
            <a:endParaRPr lang="pt-BR" sz="1600" b="1" dirty="0" smtClean="0">
              <a:latin typeface="Arial Black" panose="020B0A04020102020204" pitchFamily="34" charset="0"/>
            </a:endParaRPr>
          </a:p>
          <a:p>
            <a:pPr algn="ctr"/>
            <a:endParaRPr lang="pt-BR" sz="2000" b="1" dirty="0"/>
          </a:p>
          <a:p>
            <a:pPr algn="ctr"/>
            <a:r>
              <a:rPr lang="pt-BR" b="1" u="sng" dirty="0" smtClean="0">
                <a:latin typeface="Arial Black" panose="020B0A04020102020204" pitchFamily="34" charset="0"/>
              </a:rPr>
              <a:t>SALDO FINAL RELATÓRIO FINANCEIRO + R$ </a:t>
            </a:r>
            <a:r>
              <a:rPr lang="pt-BR" b="1" u="sng" dirty="0" smtClean="0">
                <a:latin typeface="Arial Black" panose="020B0A04020102020204" pitchFamily="34" charset="0"/>
              </a:rPr>
              <a:t>249.126,73</a:t>
            </a:r>
            <a:endParaRPr lang="pt-BR" b="1" u="sng" dirty="0" smtClean="0">
              <a:latin typeface="Arial Black" panose="020B0A04020102020204" pitchFamily="34" charset="0"/>
            </a:endParaRPr>
          </a:p>
          <a:p>
            <a:endParaRPr lang="pt-BR" sz="2000" b="1" dirty="0"/>
          </a:p>
        </p:txBody>
      </p:sp>
    </p:spTree>
    <p:extLst>
      <p:ext uri="{BB962C8B-B14F-4D97-AF65-F5344CB8AC3E}">
        <p14:creationId xmlns:p14="http://schemas.microsoft.com/office/powerpoint/2010/main" val="2422381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3365</TotalTime>
  <Words>657</Words>
  <Application>Microsoft Office PowerPoint</Application>
  <PresentationFormat>Widescreen</PresentationFormat>
  <Paragraphs>201</Paragraphs>
  <Slides>11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11</vt:i4>
      </vt:variant>
    </vt:vector>
  </HeadingPairs>
  <TitlesOfParts>
    <vt:vector size="17" baseType="lpstr">
      <vt:lpstr>Aharoni</vt:lpstr>
      <vt:lpstr>Arial</vt:lpstr>
      <vt:lpstr>Arial Black</vt:lpstr>
      <vt:lpstr>Calibri</vt:lpstr>
      <vt:lpstr>Calibri Light</vt:lpstr>
      <vt:lpstr>Tema do Office</vt:lpstr>
      <vt:lpstr>Apresentação do PowerPoint</vt:lpstr>
      <vt:lpstr>Apresentação do PowerPoint</vt:lpstr>
      <vt:lpstr>REUNIÃO MENSAL    CONSELHO CURADOR FUNSAU NA   RELATÓRIO FINANCEIRO   RESTOS A RECEBER E A PAGAR   MÊS NOVEMBRO / 2018 </vt:lpstr>
      <vt:lpstr>REPASSES CONTRATO DE  PRESTAÇÃO DE SERVIÇOS N. 162/2018 - MENSAL</vt:lpstr>
      <vt:lpstr>RECEBIMENTOS – RECEITAS </vt:lpstr>
      <vt:lpstr>RECEITAS POR FONTES DE RECEBIMENTOS (%) R$ 1.343.302,40</vt:lpstr>
      <vt:lpstr>PAGAMENTOS REALIZADOS – DESPESAS </vt:lpstr>
      <vt:lpstr>PAGAMENTOS REALIZADOS POR SETOR (%) R$ 1.414.731,31</vt:lpstr>
      <vt:lpstr>APURAÇÃO RESULTADO PRIMÁRIO (ENTRADAS – SAÍDAS)</vt:lpstr>
      <vt:lpstr>FECHAMENTO MENSAL: CONTAS A RECEBER E A PAGAR</vt:lpstr>
      <vt:lpstr>Apresentação do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REGIONAL</dc:creator>
  <cp:lastModifiedBy>REGIONAL</cp:lastModifiedBy>
  <cp:revision>144</cp:revision>
  <cp:lastPrinted>2018-12-18T16:44:36Z</cp:lastPrinted>
  <dcterms:created xsi:type="dcterms:W3CDTF">2018-07-20T18:26:01Z</dcterms:created>
  <dcterms:modified xsi:type="dcterms:W3CDTF">2018-12-18T16:46:06Z</dcterms:modified>
</cp:coreProperties>
</file>